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712" r:id="rId5"/>
    <p:sldMasterId id="2147483725" r:id="rId6"/>
  </p:sldMasterIdLst>
  <p:sldIdLst>
    <p:sldId id="256" r:id="rId7"/>
    <p:sldId id="258" r:id="rId8"/>
    <p:sldId id="259" r:id="rId9"/>
    <p:sldId id="271" r:id="rId10"/>
    <p:sldId id="270" r:id="rId11"/>
    <p:sldId id="260" r:id="rId12"/>
    <p:sldId id="261" r:id="rId13"/>
    <p:sldId id="262" r:id="rId14"/>
    <p:sldId id="263" r:id="rId15"/>
    <p:sldId id="272" r:id="rId16"/>
    <p:sldId id="267" r:id="rId17"/>
    <p:sldId id="268" r:id="rId18"/>
    <p:sldId id="266" r:id="rId19"/>
    <p:sldId id="26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2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4021-0EDC-4429-9F22-B168B529571F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0A9E-622B-47C3-855D-D5FB9BD8B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708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4021-0EDC-4429-9F22-B168B529571F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0A9E-622B-47C3-855D-D5FB9BD8B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74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4021-0EDC-4429-9F22-B168B529571F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0A9E-622B-47C3-855D-D5FB9BD8B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541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B6003-147A-4F34-A68D-60059387265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754CF-D029-4C8E-BD96-2BE993CF4C2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1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DFC47-FE69-4ADC-96B0-62431F9A133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15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7C576-B649-4C3E-B064-8B0B3E2A9E0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92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3875-2070-4C4E-9482-2915661C95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73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1BF40-844A-4D43-B9CD-1D2F15B151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853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60CB0-ACA5-47F1-BCD9-5670F031F4B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01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74375-BA21-453D-BC46-DBFAC65AFB4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4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4021-0EDC-4429-9F22-B168B529571F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0A9E-622B-47C3-855D-D5FB9BD8B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89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AAC44-0CB7-4404-91D6-339EE372C41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31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20B02-2360-4DEC-8C53-912DA7355E8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3653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EF9D6-1A1D-407A-B76A-C5BB2214366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96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2B909-6582-43DB-A7B1-7116E8D4290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839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B6003-147A-4F34-A68D-60059387265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24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754CF-D029-4C8E-BD96-2BE993CF4C2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916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DFC47-FE69-4ADC-96B0-62431F9A133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13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7C576-B649-4C3E-B064-8B0B3E2A9E0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107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3875-2070-4C4E-9482-2915661C95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50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1BF40-844A-4D43-B9CD-1D2F15B151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58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4021-0EDC-4429-9F22-B168B529571F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0A9E-622B-47C3-855D-D5FB9BD8B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6691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60CB0-ACA5-47F1-BCD9-5670F031F4B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18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74375-BA21-453D-BC46-DBFAC65AFB4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255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AAC44-0CB7-4404-91D6-339EE372C41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27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20B02-2360-4DEC-8C53-912DA7355E8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724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EF9D6-1A1D-407A-B76A-C5BB2214366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9435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2B909-6582-43DB-A7B1-7116E8D4290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457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B6003-147A-4F34-A68D-60059387265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096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754CF-D029-4C8E-BD96-2BE993CF4C2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401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DFC47-FE69-4ADC-96B0-62431F9A133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912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7C576-B649-4C3E-B064-8B0B3E2A9E0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66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4021-0EDC-4429-9F22-B168B529571F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0A9E-622B-47C3-855D-D5FB9BD8B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4980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3875-2070-4C4E-9482-2915661C95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374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1BF40-844A-4D43-B9CD-1D2F15B151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194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60CB0-ACA5-47F1-BCD9-5670F031F4B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118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74375-BA21-453D-BC46-DBFAC65AFB4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5943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AAC44-0CB7-4404-91D6-339EE372C41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5377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20B02-2360-4DEC-8C53-912DA7355E8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350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EF9D6-1A1D-407A-B76A-C5BB2214366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492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2B909-6582-43DB-A7B1-7116E8D4290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504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B6003-147A-4F34-A68D-60059387265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135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754CF-D029-4C8E-BD96-2BE993CF4C2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03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4021-0EDC-4429-9F22-B168B529571F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0A9E-622B-47C3-855D-D5FB9BD8B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4409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DFC47-FE69-4ADC-96B0-62431F9A133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207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7C576-B649-4C3E-B064-8B0B3E2A9E0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979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3875-2070-4C4E-9482-2915661C95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6233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1BF40-844A-4D43-B9CD-1D2F15B151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0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60CB0-ACA5-47F1-BCD9-5670F031F4B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4877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74375-BA21-453D-BC46-DBFAC65AFB4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0432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AAC44-0CB7-4404-91D6-339EE372C41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781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20B02-2360-4DEC-8C53-912DA7355E8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513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EF9D6-1A1D-407A-B76A-C5BB2214366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478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2B909-6582-43DB-A7B1-7116E8D4290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804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4021-0EDC-4429-9F22-B168B529571F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0A9E-622B-47C3-855D-D5FB9BD8B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6418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09A44-86E4-424B-8101-0A12834C1A5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293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38374-2D27-457F-9344-BBDCFDF3DDB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554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4804D-6538-4322-B007-0C41391BEBB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896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EB4B4-7F65-4F28-9362-F39A1582941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914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3C3A4-2BB8-4A8C-ABF5-34005279747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788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4272C-D16B-41C1-B644-0ADA40F78B3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293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A41C3-2931-4D59-961E-5F5ED19C5C2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762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BE5EB-0FCB-4840-9FCB-7F7BA62C899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825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52141-F0A5-42AA-BB80-B3AB501CD4C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049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9EA00-F456-49B2-A3C0-2A85A87C59F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4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4021-0EDC-4429-9F22-B168B529571F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0A9E-622B-47C3-855D-D5FB9BD8B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6786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8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692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32DAD-FE9D-4836-A2D1-B2EBDC68326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842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EB7FB-FA7F-47CE-8C95-87FFDB2D05F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82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1D0E7-3079-4962-B6B2-3AC60879672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396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819" y="565150"/>
            <a:ext cx="11146367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22819" y="1714500"/>
            <a:ext cx="5471583" cy="4381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714500"/>
            <a:ext cx="5471584" cy="2114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81450"/>
            <a:ext cx="5471584" cy="2114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11438468" y="6578600"/>
            <a:ext cx="423333" cy="152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FBC09-AFCE-4A6C-ABF0-749F6C86A5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1"/>
          </p:nvPr>
        </p:nvSpPr>
        <p:spPr>
          <a:xfrm>
            <a:off x="1066800" y="5715000"/>
            <a:ext cx="10058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>
          <a:xfrm>
            <a:off x="2709334" y="6578600"/>
            <a:ext cx="6773333" cy="152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63513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4021-0EDC-4429-9F22-B168B529571F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0A9E-622B-47C3-855D-D5FB9BD8B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784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4021-0EDC-4429-9F22-B168B529571F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0A9E-622B-47C3-855D-D5FB9BD8B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07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44021-0EDC-4429-9F22-B168B529571F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70A9E-622B-47C3-855D-D5FB9BD8B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27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8"/>
          <p:cNvGrpSpPr>
            <a:grpSpLocks/>
          </p:cNvGrpSpPr>
          <p:nvPr/>
        </p:nvGrpSpPr>
        <p:grpSpPr bwMode="auto">
          <a:xfrm>
            <a:off x="-12699" y="-20638"/>
            <a:ext cx="12204700" cy="6878638"/>
            <a:chOff x="-6" y="-13"/>
            <a:chExt cx="5766" cy="4333"/>
          </a:xfrm>
        </p:grpSpPr>
        <p:sp>
          <p:nvSpPr>
            <p:cNvPr id="2050" name="Rectangle 2"/>
            <p:cNvSpPr>
              <a:spLocks noChangeArrowheads="1"/>
            </p:cNvSpPr>
            <p:nvPr/>
          </p:nvSpPr>
          <p:spPr bwMode="invGray">
            <a:xfrm>
              <a:off x="5549" y="0"/>
              <a:ext cx="211" cy="43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1" name="Freeform 3"/>
            <p:cNvSpPr>
              <a:spLocks/>
            </p:cNvSpPr>
            <p:nvPr/>
          </p:nvSpPr>
          <p:spPr bwMode="white">
            <a:xfrm>
              <a:off x="-6" y="2828"/>
              <a:ext cx="3625" cy="1492"/>
            </a:xfrm>
            <a:custGeom>
              <a:avLst/>
              <a:gdLst/>
              <a:ahLst/>
              <a:cxnLst>
                <a:cxn ang="0">
                  <a:pos x="0" y="1491"/>
                </a:cxn>
                <a:cxn ang="0">
                  <a:pos x="0" y="0"/>
                </a:cxn>
                <a:cxn ang="0">
                  <a:pos x="171" y="3"/>
                </a:cxn>
                <a:cxn ang="0">
                  <a:pos x="355" y="9"/>
                </a:cxn>
                <a:cxn ang="0">
                  <a:pos x="499" y="21"/>
                </a:cxn>
                <a:cxn ang="0">
                  <a:pos x="650" y="36"/>
                </a:cxn>
                <a:cxn ang="0">
                  <a:pos x="809" y="54"/>
                </a:cxn>
                <a:cxn ang="0">
                  <a:pos x="957" y="78"/>
                </a:cxn>
                <a:cxn ang="0">
                  <a:pos x="1119" y="105"/>
                </a:cxn>
                <a:cxn ang="0">
                  <a:pos x="1261" y="133"/>
                </a:cxn>
                <a:cxn ang="0">
                  <a:pos x="1441" y="175"/>
                </a:cxn>
                <a:cxn ang="0">
                  <a:pos x="1598" y="217"/>
                </a:cxn>
                <a:cxn ang="0">
                  <a:pos x="1763" y="269"/>
                </a:cxn>
                <a:cxn ang="0">
                  <a:pos x="1887" y="308"/>
                </a:cxn>
                <a:cxn ang="0">
                  <a:pos x="2085" y="384"/>
                </a:cxn>
                <a:cxn ang="0">
                  <a:pos x="2230" y="444"/>
                </a:cxn>
                <a:cxn ang="0">
                  <a:pos x="2456" y="547"/>
                </a:cxn>
                <a:cxn ang="0">
                  <a:pos x="2666" y="662"/>
                </a:cxn>
                <a:cxn ang="0">
                  <a:pos x="2859" y="786"/>
                </a:cxn>
                <a:cxn ang="0">
                  <a:pos x="3046" y="920"/>
                </a:cxn>
                <a:cxn ang="0">
                  <a:pos x="3193" y="1038"/>
                </a:cxn>
                <a:cxn ang="0">
                  <a:pos x="3332" y="1168"/>
                </a:cxn>
                <a:cxn ang="0">
                  <a:pos x="3440" y="1280"/>
                </a:cxn>
                <a:cxn ang="0">
                  <a:pos x="3524" y="1380"/>
                </a:cxn>
                <a:cxn ang="0">
                  <a:pos x="3624" y="1491"/>
                </a:cxn>
                <a:cxn ang="0">
                  <a:pos x="3608" y="1491"/>
                </a:cxn>
                <a:cxn ang="0">
                  <a:pos x="0" y="1491"/>
                </a:cxn>
              </a:cxnLst>
              <a:rect l="0" t="0" r="r" b="b"/>
              <a:pathLst>
                <a:path w="3625" h="1492">
                  <a:moveTo>
                    <a:pt x="0" y="1491"/>
                  </a:moveTo>
                  <a:lnTo>
                    <a:pt x="0" y="0"/>
                  </a:lnTo>
                  <a:lnTo>
                    <a:pt x="171" y="3"/>
                  </a:lnTo>
                  <a:lnTo>
                    <a:pt x="355" y="9"/>
                  </a:lnTo>
                  <a:lnTo>
                    <a:pt x="499" y="21"/>
                  </a:lnTo>
                  <a:lnTo>
                    <a:pt x="650" y="36"/>
                  </a:lnTo>
                  <a:lnTo>
                    <a:pt x="809" y="54"/>
                  </a:lnTo>
                  <a:lnTo>
                    <a:pt x="957" y="78"/>
                  </a:lnTo>
                  <a:lnTo>
                    <a:pt x="1119" y="105"/>
                  </a:lnTo>
                  <a:lnTo>
                    <a:pt x="1261" y="133"/>
                  </a:lnTo>
                  <a:lnTo>
                    <a:pt x="1441" y="175"/>
                  </a:lnTo>
                  <a:lnTo>
                    <a:pt x="1598" y="217"/>
                  </a:lnTo>
                  <a:lnTo>
                    <a:pt x="1763" y="269"/>
                  </a:lnTo>
                  <a:lnTo>
                    <a:pt x="1887" y="308"/>
                  </a:lnTo>
                  <a:lnTo>
                    <a:pt x="2085" y="384"/>
                  </a:lnTo>
                  <a:lnTo>
                    <a:pt x="2230" y="444"/>
                  </a:lnTo>
                  <a:lnTo>
                    <a:pt x="2456" y="547"/>
                  </a:lnTo>
                  <a:lnTo>
                    <a:pt x="2666" y="662"/>
                  </a:lnTo>
                  <a:lnTo>
                    <a:pt x="2859" y="786"/>
                  </a:lnTo>
                  <a:lnTo>
                    <a:pt x="3046" y="920"/>
                  </a:lnTo>
                  <a:lnTo>
                    <a:pt x="3193" y="1038"/>
                  </a:lnTo>
                  <a:lnTo>
                    <a:pt x="3332" y="1168"/>
                  </a:lnTo>
                  <a:lnTo>
                    <a:pt x="3440" y="1280"/>
                  </a:lnTo>
                  <a:lnTo>
                    <a:pt x="3524" y="1380"/>
                  </a:lnTo>
                  <a:lnTo>
                    <a:pt x="3624" y="1491"/>
                  </a:lnTo>
                  <a:lnTo>
                    <a:pt x="3608" y="1491"/>
                  </a:lnTo>
                  <a:lnTo>
                    <a:pt x="0" y="1491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 cap="flat" cmpd="sng">
              <a:noFill/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white">
            <a:xfrm>
              <a:off x="0" y="2405"/>
              <a:ext cx="5143" cy="1902"/>
            </a:xfrm>
            <a:custGeom>
              <a:avLst/>
              <a:gdLst/>
              <a:ahLst/>
              <a:cxnLst>
                <a:cxn ang="0">
                  <a:pos x="2718" y="405"/>
                </a:cxn>
                <a:cxn ang="0">
                  <a:pos x="2466" y="333"/>
                </a:cxn>
                <a:cxn ang="0">
                  <a:pos x="2202" y="261"/>
                </a:cxn>
                <a:cxn ang="0">
                  <a:pos x="1929" y="198"/>
                </a:cxn>
                <a:cxn ang="0">
                  <a:pos x="1695" y="153"/>
                </a:cxn>
                <a:cxn ang="0">
                  <a:pos x="1434" y="111"/>
                </a:cxn>
                <a:cxn ang="0">
                  <a:pos x="1188" y="75"/>
                </a:cxn>
                <a:cxn ang="0">
                  <a:pos x="957" y="48"/>
                </a:cxn>
                <a:cxn ang="0">
                  <a:pos x="747" y="30"/>
                </a:cxn>
                <a:cxn ang="0">
                  <a:pos x="501" y="15"/>
                </a:cxn>
                <a:cxn ang="0">
                  <a:pos x="246" y="3"/>
                </a:cxn>
                <a:cxn ang="0">
                  <a:pos x="0" y="0"/>
                </a:cxn>
                <a:cxn ang="0">
                  <a:pos x="0" y="275"/>
                </a:cxn>
                <a:cxn ang="0">
                  <a:pos x="0" y="345"/>
                </a:cxn>
                <a:cxn ang="0">
                  <a:pos x="0" y="275"/>
                </a:cxn>
                <a:cxn ang="0">
                  <a:pos x="0" y="342"/>
                </a:cxn>
                <a:cxn ang="0">
                  <a:pos x="339" y="351"/>
                </a:cxn>
                <a:cxn ang="0">
                  <a:pos x="606" y="372"/>
                </a:cxn>
                <a:cxn ang="0">
                  <a:pos x="852" y="399"/>
                </a:cxn>
                <a:cxn ang="0">
                  <a:pos x="1068" y="435"/>
                </a:cxn>
                <a:cxn ang="0">
                  <a:pos x="1275" y="474"/>
                </a:cxn>
                <a:cxn ang="0">
                  <a:pos x="1545" y="540"/>
                </a:cxn>
                <a:cxn ang="0">
                  <a:pos x="1761" y="603"/>
                </a:cxn>
                <a:cxn ang="0">
                  <a:pos x="1971" y="678"/>
                </a:cxn>
                <a:cxn ang="0">
                  <a:pos x="2166" y="747"/>
                </a:cxn>
                <a:cxn ang="0">
                  <a:pos x="2397" y="852"/>
                </a:cxn>
                <a:cxn ang="0">
                  <a:pos x="2613" y="960"/>
                </a:cxn>
                <a:cxn ang="0">
                  <a:pos x="2832" y="1095"/>
                </a:cxn>
                <a:cxn ang="0">
                  <a:pos x="3012" y="1212"/>
                </a:cxn>
                <a:cxn ang="0">
                  <a:pos x="3186" y="1347"/>
                </a:cxn>
                <a:cxn ang="0">
                  <a:pos x="3351" y="1497"/>
                </a:cxn>
                <a:cxn ang="0">
                  <a:pos x="3480" y="1629"/>
                </a:cxn>
                <a:cxn ang="0">
                  <a:pos x="3612" y="1785"/>
                </a:cxn>
                <a:cxn ang="0">
                  <a:pos x="3699" y="1901"/>
                </a:cxn>
                <a:cxn ang="0">
                  <a:pos x="5142" y="1901"/>
                </a:cxn>
                <a:cxn ang="0">
                  <a:pos x="5076" y="1827"/>
                </a:cxn>
                <a:cxn ang="0">
                  <a:pos x="4968" y="1707"/>
                </a:cxn>
                <a:cxn ang="0">
                  <a:pos x="4797" y="1539"/>
                </a:cxn>
                <a:cxn ang="0">
                  <a:pos x="4617" y="1383"/>
                </a:cxn>
                <a:cxn ang="0">
                  <a:pos x="4410" y="1221"/>
                </a:cxn>
                <a:cxn ang="0">
                  <a:pos x="4185" y="1071"/>
                </a:cxn>
                <a:cxn ang="0">
                  <a:pos x="3960" y="939"/>
                </a:cxn>
                <a:cxn ang="0">
                  <a:pos x="3708" y="801"/>
                </a:cxn>
                <a:cxn ang="0">
                  <a:pos x="3492" y="702"/>
                </a:cxn>
                <a:cxn ang="0">
                  <a:pos x="3231" y="588"/>
                </a:cxn>
                <a:cxn ang="0">
                  <a:pos x="2964" y="489"/>
                </a:cxn>
                <a:cxn ang="0">
                  <a:pos x="2718" y="405"/>
                </a:cxn>
              </a:cxnLst>
              <a:rect l="0" t="0" r="r" b="b"/>
              <a:pathLst>
                <a:path w="5143" h="1902">
                  <a:moveTo>
                    <a:pt x="2718" y="405"/>
                  </a:moveTo>
                  <a:lnTo>
                    <a:pt x="2466" y="333"/>
                  </a:lnTo>
                  <a:lnTo>
                    <a:pt x="2202" y="261"/>
                  </a:lnTo>
                  <a:lnTo>
                    <a:pt x="1929" y="198"/>
                  </a:lnTo>
                  <a:lnTo>
                    <a:pt x="1695" y="153"/>
                  </a:lnTo>
                  <a:lnTo>
                    <a:pt x="1434" y="111"/>
                  </a:lnTo>
                  <a:lnTo>
                    <a:pt x="1188" y="75"/>
                  </a:lnTo>
                  <a:lnTo>
                    <a:pt x="957" y="48"/>
                  </a:lnTo>
                  <a:lnTo>
                    <a:pt x="747" y="30"/>
                  </a:lnTo>
                  <a:lnTo>
                    <a:pt x="501" y="15"/>
                  </a:lnTo>
                  <a:lnTo>
                    <a:pt x="246" y="3"/>
                  </a:lnTo>
                  <a:lnTo>
                    <a:pt x="0" y="0"/>
                  </a:lnTo>
                  <a:lnTo>
                    <a:pt x="0" y="275"/>
                  </a:lnTo>
                  <a:lnTo>
                    <a:pt x="0" y="345"/>
                  </a:lnTo>
                  <a:lnTo>
                    <a:pt x="0" y="275"/>
                  </a:lnTo>
                  <a:lnTo>
                    <a:pt x="0" y="342"/>
                  </a:lnTo>
                  <a:lnTo>
                    <a:pt x="339" y="351"/>
                  </a:lnTo>
                  <a:lnTo>
                    <a:pt x="606" y="372"/>
                  </a:lnTo>
                  <a:lnTo>
                    <a:pt x="852" y="399"/>
                  </a:lnTo>
                  <a:lnTo>
                    <a:pt x="1068" y="435"/>
                  </a:lnTo>
                  <a:lnTo>
                    <a:pt x="1275" y="474"/>
                  </a:lnTo>
                  <a:lnTo>
                    <a:pt x="1545" y="540"/>
                  </a:lnTo>
                  <a:lnTo>
                    <a:pt x="1761" y="603"/>
                  </a:lnTo>
                  <a:lnTo>
                    <a:pt x="1971" y="678"/>
                  </a:lnTo>
                  <a:lnTo>
                    <a:pt x="2166" y="747"/>
                  </a:lnTo>
                  <a:lnTo>
                    <a:pt x="2397" y="852"/>
                  </a:lnTo>
                  <a:lnTo>
                    <a:pt x="2613" y="960"/>
                  </a:lnTo>
                  <a:lnTo>
                    <a:pt x="2832" y="1095"/>
                  </a:lnTo>
                  <a:lnTo>
                    <a:pt x="3012" y="1212"/>
                  </a:lnTo>
                  <a:lnTo>
                    <a:pt x="3186" y="1347"/>
                  </a:lnTo>
                  <a:lnTo>
                    <a:pt x="3351" y="1497"/>
                  </a:lnTo>
                  <a:lnTo>
                    <a:pt x="3480" y="1629"/>
                  </a:lnTo>
                  <a:lnTo>
                    <a:pt x="3612" y="1785"/>
                  </a:lnTo>
                  <a:lnTo>
                    <a:pt x="3699" y="1901"/>
                  </a:lnTo>
                  <a:lnTo>
                    <a:pt x="5142" y="1901"/>
                  </a:lnTo>
                  <a:lnTo>
                    <a:pt x="5076" y="1827"/>
                  </a:lnTo>
                  <a:lnTo>
                    <a:pt x="4968" y="1707"/>
                  </a:lnTo>
                  <a:lnTo>
                    <a:pt x="4797" y="1539"/>
                  </a:lnTo>
                  <a:lnTo>
                    <a:pt x="4617" y="1383"/>
                  </a:lnTo>
                  <a:lnTo>
                    <a:pt x="4410" y="1221"/>
                  </a:lnTo>
                  <a:lnTo>
                    <a:pt x="4185" y="1071"/>
                  </a:lnTo>
                  <a:lnTo>
                    <a:pt x="3960" y="939"/>
                  </a:lnTo>
                  <a:lnTo>
                    <a:pt x="3708" y="801"/>
                  </a:lnTo>
                  <a:lnTo>
                    <a:pt x="3492" y="702"/>
                  </a:lnTo>
                  <a:lnTo>
                    <a:pt x="3231" y="588"/>
                  </a:lnTo>
                  <a:lnTo>
                    <a:pt x="2964" y="489"/>
                  </a:lnTo>
                  <a:lnTo>
                    <a:pt x="2718" y="405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white">
            <a:xfrm>
              <a:off x="0" y="1982"/>
              <a:ext cx="5760" cy="23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39"/>
                </a:cxn>
                <a:cxn ang="0">
                  <a:pos x="558" y="357"/>
                </a:cxn>
                <a:cxn ang="0">
                  <a:pos x="807" y="375"/>
                </a:cxn>
                <a:cxn ang="0">
                  <a:pos x="1056" y="399"/>
                </a:cxn>
                <a:cxn ang="0">
                  <a:pos x="1272" y="426"/>
                </a:cxn>
                <a:cxn ang="0">
                  <a:pos x="1539" y="465"/>
                </a:cxn>
                <a:cxn ang="0">
                  <a:pos x="1791" y="510"/>
                </a:cxn>
                <a:cxn ang="0">
                  <a:pos x="2076" y="570"/>
                </a:cxn>
                <a:cxn ang="0">
                  <a:pos x="2334" y="630"/>
                </a:cxn>
                <a:cxn ang="0">
                  <a:pos x="2544" y="687"/>
                </a:cxn>
                <a:cxn ang="0">
                  <a:pos x="2775" y="759"/>
                </a:cxn>
                <a:cxn ang="0">
                  <a:pos x="3003" y="837"/>
                </a:cxn>
                <a:cxn ang="0">
                  <a:pos x="3231" y="924"/>
                </a:cxn>
                <a:cxn ang="0">
                  <a:pos x="3438" y="1005"/>
                </a:cxn>
                <a:cxn ang="0">
                  <a:pos x="3663" y="1110"/>
                </a:cxn>
                <a:cxn ang="0">
                  <a:pos x="3903" y="1233"/>
                </a:cxn>
                <a:cxn ang="0">
                  <a:pos x="4149" y="1374"/>
                </a:cxn>
                <a:cxn ang="0">
                  <a:pos x="4353" y="1506"/>
                </a:cxn>
                <a:cxn ang="0">
                  <a:pos x="4491" y="1602"/>
                </a:cxn>
                <a:cxn ang="0">
                  <a:pos x="4668" y="1740"/>
                </a:cxn>
                <a:cxn ang="0">
                  <a:pos x="4824" y="1875"/>
                </a:cxn>
                <a:cxn ang="0">
                  <a:pos x="4968" y="2016"/>
                </a:cxn>
                <a:cxn ang="0">
                  <a:pos x="5100" y="2154"/>
                </a:cxn>
                <a:cxn ang="0">
                  <a:pos x="5238" y="2324"/>
                </a:cxn>
                <a:cxn ang="0">
                  <a:pos x="5759" y="2324"/>
                </a:cxn>
                <a:cxn ang="0">
                  <a:pos x="5759" y="1245"/>
                </a:cxn>
                <a:cxn ang="0">
                  <a:pos x="5580" y="1119"/>
                </a:cxn>
                <a:cxn ang="0">
                  <a:pos x="5400" y="1020"/>
                </a:cxn>
                <a:cxn ang="0">
                  <a:pos x="5205" y="918"/>
                </a:cxn>
                <a:cxn ang="0">
                  <a:pos x="5031" y="837"/>
                </a:cxn>
                <a:cxn ang="0">
                  <a:pos x="4866" y="771"/>
                </a:cxn>
                <a:cxn ang="0">
                  <a:pos x="4710" y="711"/>
                </a:cxn>
                <a:cxn ang="0">
                  <a:pos x="4545" y="651"/>
                </a:cxn>
                <a:cxn ang="0">
                  <a:pos x="4386" y="600"/>
                </a:cxn>
                <a:cxn ang="0">
                  <a:pos x="4248" y="552"/>
                </a:cxn>
                <a:cxn ang="0">
                  <a:pos x="3993" y="483"/>
                </a:cxn>
                <a:cxn ang="0">
                  <a:pos x="3777" y="423"/>
                </a:cxn>
                <a:cxn ang="0">
                  <a:pos x="3564" y="375"/>
                </a:cxn>
                <a:cxn ang="0">
                  <a:pos x="3282" y="312"/>
                </a:cxn>
                <a:cxn ang="0">
                  <a:pos x="3003" y="261"/>
                </a:cxn>
                <a:cxn ang="0">
                  <a:pos x="2733" y="213"/>
                </a:cxn>
                <a:cxn ang="0">
                  <a:pos x="2451" y="171"/>
                </a:cxn>
                <a:cxn ang="0">
                  <a:pos x="2211" y="138"/>
                </a:cxn>
                <a:cxn ang="0">
                  <a:pos x="1974" y="108"/>
                </a:cxn>
                <a:cxn ang="0">
                  <a:pos x="1665" y="81"/>
                </a:cxn>
                <a:cxn ang="0">
                  <a:pos x="1437" y="60"/>
                </a:cxn>
                <a:cxn ang="0">
                  <a:pos x="1125" y="36"/>
                </a:cxn>
                <a:cxn ang="0">
                  <a:pos x="828" y="21"/>
                </a:cxn>
                <a:cxn ang="0">
                  <a:pos x="558" y="12"/>
                </a:cxn>
                <a:cxn ang="0">
                  <a:pos x="282" y="3"/>
                </a:cxn>
                <a:cxn ang="0">
                  <a:pos x="0" y="0"/>
                </a:cxn>
              </a:cxnLst>
              <a:rect l="0" t="0" r="r" b="b"/>
              <a:pathLst>
                <a:path w="5760" h="2325">
                  <a:moveTo>
                    <a:pt x="0" y="0"/>
                  </a:moveTo>
                  <a:lnTo>
                    <a:pt x="0" y="339"/>
                  </a:lnTo>
                  <a:lnTo>
                    <a:pt x="558" y="357"/>
                  </a:lnTo>
                  <a:lnTo>
                    <a:pt x="807" y="375"/>
                  </a:lnTo>
                  <a:lnTo>
                    <a:pt x="1056" y="399"/>
                  </a:lnTo>
                  <a:lnTo>
                    <a:pt x="1272" y="426"/>
                  </a:lnTo>
                  <a:lnTo>
                    <a:pt x="1539" y="465"/>
                  </a:lnTo>
                  <a:lnTo>
                    <a:pt x="1791" y="510"/>
                  </a:lnTo>
                  <a:lnTo>
                    <a:pt x="2076" y="570"/>
                  </a:lnTo>
                  <a:lnTo>
                    <a:pt x="2334" y="630"/>
                  </a:lnTo>
                  <a:lnTo>
                    <a:pt x="2544" y="687"/>
                  </a:lnTo>
                  <a:lnTo>
                    <a:pt x="2775" y="759"/>
                  </a:lnTo>
                  <a:lnTo>
                    <a:pt x="3003" y="837"/>
                  </a:lnTo>
                  <a:lnTo>
                    <a:pt x="3231" y="924"/>
                  </a:lnTo>
                  <a:lnTo>
                    <a:pt x="3438" y="1005"/>
                  </a:lnTo>
                  <a:lnTo>
                    <a:pt x="3663" y="1110"/>
                  </a:lnTo>
                  <a:lnTo>
                    <a:pt x="3903" y="1233"/>
                  </a:lnTo>
                  <a:lnTo>
                    <a:pt x="4149" y="1374"/>
                  </a:lnTo>
                  <a:lnTo>
                    <a:pt x="4353" y="1506"/>
                  </a:lnTo>
                  <a:lnTo>
                    <a:pt x="4491" y="1602"/>
                  </a:lnTo>
                  <a:lnTo>
                    <a:pt x="4668" y="1740"/>
                  </a:lnTo>
                  <a:lnTo>
                    <a:pt x="4824" y="1875"/>
                  </a:lnTo>
                  <a:lnTo>
                    <a:pt x="4968" y="2016"/>
                  </a:lnTo>
                  <a:lnTo>
                    <a:pt x="5100" y="2154"/>
                  </a:lnTo>
                  <a:lnTo>
                    <a:pt x="5238" y="2324"/>
                  </a:lnTo>
                  <a:lnTo>
                    <a:pt x="5759" y="2324"/>
                  </a:lnTo>
                  <a:lnTo>
                    <a:pt x="5759" y="1245"/>
                  </a:lnTo>
                  <a:lnTo>
                    <a:pt x="5580" y="1119"/>
                  </a:lnTo>
                  <a:lnTo>
                    <a:pt x="5400" y="1020"/>
                  </a:lnTo>
                  <a:lnTo>
                    <a:pt x="5205" y="918"/>
                  </a:lnTo>
                  <a:lnTo>
                    <a:pt x="5031" y="837"/>
                  </a:lnTo>
                  <a:lnTo>
                    <a:pt x="4866" y="771"/>
                  </a:lnTo>
                  <a:lnTo>
                    <a:pt x="4710" y="711"/>
                  </a:lnTo>
                  <a:lnTo>
                    <a:pt x="4545" y="651"/>
                  </a:lnTo>
                  <a:lnTo>
                    <a:pt x="4386" y="600"/>
                  </a:lnTo>
                  <a:lnTo>
                    <a:pt x="4248" y="552"/>
                  </a:lnTo>
                  <a:lnTo>
                    <a:pt x="3993" y="483"/>
                  </a:lnTo>
                  <a:lnTo>
                    <a:pt x="3777" y="423"/>
                  </a:lnTo>
                  <a:lnTo>
                    <a:pt x="3564" y="375"/>
                  </a:lnTo>
                  <a:lnTo>
                    <a:pt x="3282" y="312"/>
                  </a:lnTo>
                  <a:lnTo>
                    <a:pt x="3003" y="261"/>
                  </a:lnTo>
                  <a:lnTo>
                    <a:pt x="2733" y="213"/>
                  </a:lnTo>
                  <a:lnTo>
                    <a:pt x="2451" y="171"/>
                  </a:lnTo>
                  <a:lnTo>
                    <a:pt x="2211" y="138"/>
                  </a:lnTo>
                  <a:lnTo>
                    <a:pt x="1974" y="108"/>
                  </a:lnTo>
                  <a:lnTo>
                    <a:pt x="1665" y="81"/>
                  </a:lnTo>
                  <a:lnTo>
                    <a:pt x="1437" y="60"/>
                  </a:lnTo>
                  <a:lnTo>
                    <a:pt x="1125" y="36"/>
                  </a:lnTo>
                  <a:lnTo>
                    <a:pt x="828" y="21"/>
                  </a:lnTo>
                  <a:lnTo>
                    <a:pt x="558" y="12"/>
                  </a:lnTo>
                  <a:lnTo>
                    <a:pt x="282" y="3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white">
            <a:xfrm>
              <a:off x="0" y="1550"/>
              <a:ext cx="5760" cy="15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51"/>
                </a:cxn>
                <a:cxn ang="0">
                  <a:pos x="282" y="357"/>
                </a:cxn>
                <a:cxn ang="0">
                  <a:pos x="627" y="363"/>
                </a:cxn>
                <a:cxn ang="0">
                  <a:pos x="960" y="375"/>
                </a:cxn>
                <a:cxn ang="0">
                  <a:pos x="1218" y="393"/>
                </a:cxn>
                <a:cxn ang="0">
                  <a:pos x="1470" y="411"/>
                </a:cxn>
                <a:cxn ang="0">
                  <a:pos x="1746" y="435"/>
                </a:cxn>
                <a:cxn ang="0">
                  <a:pos x="2022" y="462"/>
                </a:cxn>
                <a:cxn ang="0">
                  <a:pos x="2340" y="504"/>
                </a:cxn>
                <a:cxn ang="0">
                  <a:pos x="2664" y="549"/>
                </a:cxn>
                <a:cxn ang="0">
                  <a:pos x="2952" y="597"/>
                </a:cxn>
                <a:cxn ang="0">
                  <a:pos x="3225" y="648"/>
                </a:cxn>
                <a:cxn ang="0">
                  <a:pos x="3513" y="708"/>
                </a:cxn>
                <a:cxn ang="0">
                  <a:pos x="3693" y="750"/>
                </a:cxn>
                <a:cxn ang="0">
                  <a:pos x="3936" y="810"/>
                </a:cxn>
                <a:cxn ang="0">
                  <a:pos x="4095" y="855"/>
                </a:cxn>
                <a:cxn ang="0">
                  <a:pos x="4281" y="909"/>
                </a:cxn>
                <a:cxn ang="0">
                  <a:pos x="4503" y="981"/>
                </a:cxn>
                <a:cxn ang="0">
                  <a:pos x="4704" y="1053"/>
                </a:cxn>
                <a:cxn ang="0">
                  <a:pos x="4911" y="1131"/>
                </a:cxn>
                <a:cxn ang="0">
                  <a:pos x="5073" y="1197"/>
                </a:cxn>
                <a:cxn ang="0">
                  <a:pos x="5256" y="1281"/>
                </a:cxn>
                <a:cxn ang="0">
                  <a:pos x="5475" y="1401"/>
                </a:cxn>
                <a:cxn ang="0">
                  <a:pos x="5628" y="1482"/>
                </a:cxn>
                <a:cxn ang="0">
                  <a:pos x="5759" y="1572"/>
                </a:cxn>
                <a:cxn ang="0">
                  <a:pos x="5759" y="633"/>
                </a:cxn>
                <a:cxn ang="0">
                  <a:pos x="5493" y="570"/>
                </a:cxn>
                <a:cxn ang="0">
                  <a:pos x="5214" y="501"/>
                </a:cxn>
                <a:cxn ang="0">
                  <a:pos x="4950" y="444"/>
                </a:cxn>
                <a:cxn ang="0">
                  <a:pos x="4701" y="396"/>
                </a:cxn>
                <a:cxn ang="0">
                  <a:pos x="4425" y="348"/>
                </a:cxn>
                <a:cxn ang="0">
                  <a:pos x="4110" y="294"/>
                </a:cxn>
                <a:cxn ang="0">
                  <a:pos x="3813" y="252"/>
                </a:cxn>
                <a:cxn ang="0">
                  <a:pos x="3549" y="213"/>
                </a:cxn>
                <a:cxn ang="0">
                  <a:pos x="3261" y="183"/>
                </a:cxn>
                <a:cxn ang="0">
                  <a:pos x="3015" y="153"/>
                </a:cxn>
                <a:cxn ang="0">
                  <a:pos x="2757" y="129"/>
                </a:cxn>
                <a:cxn ang="0">
                  <a:pos x="2520" y="105"/>
                </a:cxn>
                <a:cxn ang="0">
                  <a:pos x="2301" y="87"/>
                </a:cxn>
                <a:cxn ang="0">
                  <a:pos x="2013" y="66"/>
                </a:cxn>
                <a:cxn ang="0">
                  <a:pos x="1731" y="48"/>
                </a:cxn>
                <a:cxn ang="0">
                  <a:pos x="1524" y="39"/>
                </a:cxn>
                <a:cxn ang="0">
                  <a:pos x="1260" y="27"/>
                </a:cxn>
                <a:cxn ang="0">
                  <a:pos x="966" y="15"/>
                </a:cxn>
                <a:cxn ang="0">
                  <a:pos x="714" y="12"/>
                </a:cxn>
                <a:cxn ang="0">
                  <a:pos x="510" y="6"/>
                </a:cxn>
                <a:cxn ang="0">
                  <a:pos x="243" y="0"/>
                </a:cxn>
                <a:cxn ang="0">
                  <a:pos x="0" y="0"/>
                </a:cxn>
              </a:cxnLst>
              <a:rect l="0" t="0" r="r" b="b"/>
              <a:pathLst>
                <a:path w="5760" h="1573">
                  <a:moveTo>
                    <a:pt x="0" y="0"/>
                  </a:moveTo>
                  <a:lnTo>
                    <a:pt x="0" y="351"/>
                  </a:lnTo>
                  <a:lnTo>
                    <a:pt x="282" y="357"/>
                  </a:lnTo>
                  <a:lnTo>
                    <a:pt x="627" y="363"/>
                  </a:lnTo>
                  <a:lnTo>
                    <a:pt x="960" y="375"/>
                  </a:lnTo>
                  <a:lnTo>
                    <a:pt x="1218" y="393"/>
                  </a:lnTo>
                  <a:lnTo>
                    <a:pt x="1470" y="411"/>
                  </a:lnTo>
                  <a:lnTo>
                    <a:pt x="1746" y="435"/>
                  </a:lnTo>
                  <a:lnTo>
                    <a:pt x="2022" y="462"/>
                  </a:lnTo>
                  <a:lnTo>
                    <a:pt x="2340" y="504"/>
                  </a:lnTo>
                  <a:lnTo>
                    <a:pt x="2664" y="549"/>
                  </a:lnTo>
                  <a:lnTo>
                    <a:pt x="2952" y="597"/>
                  </a:lnTo>
                  <a:lnTo>
                    <a:pt x="3225" y="648"/>
                  </a:lnTo>
                  <a:lnTo>
                    <a:pt x="3513" y="708"/>
                  </a:lnTo>
                  <a:lnTo>
                    <a:pt x="3693" y="750"/>
                  </a:lnTo>
                  <a:lnTo>
                    <a:pt x="3936" y="810"/>
                  </a:lnTo>
                  <a:lnTo>
                    <a:pt x="4095" y="855"/>
                  </a:lnTo>
                  <a:lnTo>
                    <a:pt x="4281" y="909"/>
                  </a:lnTo>
                  <a:lnTo>
                    <a:pt x="4503" y="981"/>
                  </a:lnTo>
                  <a:lnTo>
                    <a:pt x="4704" y="1053"/>
                  </a:lnTo>
                  <a:lnTo>
                    <a:pt x="4911" y="1131"/>
                  </a:lnTo>
                  <a:lnTo>
                    <a:pt x="5073" y="1197"/>
                  </a:lnTo>
                  <a:lnTo>
                    <a:pt x="5256" y="1281"/>
                  </a:lnTo>
                  <a:lnTo>
                    <a:pt x="5475" y="1401"/>
                  </a:lnTo>
                  <a:lnTo>
                    <a:pt x="5628" y="1482"/>
                  </a:lnTo>
                  <a:lnTo>
                    <a:pt x="5759" y="1572"/>
                  </a:lnTo>
                  <a:lnTo>
                    <a:pt x="5759" y="633"/>
                  </a:lnTo>
                  <a:lnTo>
                    <a:pt x="5493" y="570"/>
                  </a:lnTo>
                  <a:lnTo>
                    <a:pt x="5214" y="501"/>
                  </a:lnTo>
                  <a:lnTo>
                    <a:pt x="4950" y="444"/>
                  </a:lnTo>
                  <a:lnTo>
                    <a:pt x="4701" y="396"/>
                  </a:lnTo>
                  <a:lnTo>
                    <a:pt x="4425" y="348"/>
                  </a:lnTo>
                  <a:lnTo>
                    <a:pt x="4110" y="294"/>
                  </a:lnTo>
                  <a:lnTo>
                    <a:pt x="3813" y="252"/>
                  </a:lnTo>
                  <a:lnTo>
                    <a:pt x="3549" y="213"/>
                  </a:lnTo>
                  <a:lnTo>
                    <a:pt x="3261" y="183"/>
                  </a:lnTo>
                  <a:lnTo>
                    <a:pt x="3015" y="153"/>
                  </a:lnTo>
                  <a:lnTo>
                    <a:pt x="2757" y="129"/>
                  </a:lnTo>
                  <a:lnTo>
                    <a:pt x="2520" y="105"/>
                  </a:lnTo>
                  <a:lnTo>
                    <a:pt x="2301" y="87"/>
                  </a:lnTo>
                  <a:lnTo>
                    <a:pt x="2013" y="66"/>
                  </a:lnTo>
                  <a:lnTo>
                    <a:pt x="1731" y="48"/>
                  </a:lnTo>
                  <a:lnTo>
                    <a:pt x="1524" y="39"/>
                  </a:lnTo>
                  <a:lnTo>
                    <a:pt x="1260" y="27"/>
                  </a:lnTo>
                  <a:lnTo>
                    <a:pt x="966" y="15"/>
                  </a:lnTo>
                  <a:lnTo>
                    <a:pt x="714" y="12"/>
                  </a:lnTo>
                  <a:lnTo>
                    <a:pt x="510" y="6"/>
                  </a:lnTo>
                  <a:lnTo>
                    <a:pt x="24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white">
            <a:xfrm>
              <a:off x="0" y="1130"/>
              <a:ext cx="5760" cy="9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39"/>
                </a:cxn>
                <a:cxn ang="0">
                  <a:pos x="318" y="342"/>
                </a:cxn>
                <a:cxn ang="0">
                  <a:pos x="591" y="348"/>
                </a:cxn>
                <a:cxn ang="0">
                  <a:pos x="846" y="354"/>
                </a:cxn>
                <a:cxn ang="0">
                  <a:pos x="1074" y="360"/>
                </a:cxn>
                <a:cxn ang="0">
                  <a:pos x="1314" y="366"/>
                </a:cxn>
                <a:cxn ang="0">
                  <a:pos x="1599" y="381"/>
                </a:cxn>
                <a:cxn ang="0">
                  <a:pos x="1911" y="399"/>
                </a:cxn>
                <a:cxn ang="0">
                  <a:pos x="2241" y="420"/>
                </a:cxn>
                <a:cxn ang="0">
                  <a:pos x="2619" y="453"/>
                </a:cxn>
                <a:cxn ang="0">
                  <a:pos x="2889" y="477"/>
                </a:cxn>
                <a:cxn ang="0">
                  <a:pos x="3177" y="507"/>
                </a:cxn>
                <a:cxn ang="0">
                  <a:pos x="3498" y="543"/>
                </a:cxn>
                <a:cxn ang="0">
                  <a:pos x="3813" y="585"/>
                </a:cxn>
                <a:cxn ang="0">
                  <a:pos x="4044" y="618"/>
                </a:cxn>
                <a:cxn ang="0">
                  <a:pos x="4365" y="669"/>
                </a:cxn>
                <a:cxn ang="0">
                  <a:pos x="4683" y="726"/>
                </a:cxn>
                <a:cxn ang="0">
                  <a:pos x="4980" y="786"/>
                </a:cxn>
                <a:cxn ang="0">
                  <a:pos x="5268" y="846"/>
                </a:cxn>
                <a:cxn ang="0">
                  <a:pos x="5646" y="942"/>
                </a:cxn>
                <a:cxn ang="0">
                  <a:pos x="5759" y="969"/>
                </a:cxn>
                <a:cxn ang="0">
                  <a:pos x="5759" y="0"/>
                </a:cxn>
                <a:cxn ang="0">
                  <a:pos x="0" y="0"/>
                </a:cxn>
              </a:cxnLst>
              <a:rect l="0" t="0" r="r" b="b"/>
              <a:pathLst>
                <a:path w="5760" h="970">
                  <a:moveTo>
                    <a:pt x="0" y="0"/>
                  </a:moveTo>
                  <a:lnTo>
                    <a:pt x="0" y="339"/>
                  </a:lnTo>
                  <a:lnTo>
                    <a:pt x="318" y="342"/>
                  </a:lnTo>
                  <a:lnTo>
                    <a:pt x="591" y="348"/>
                  </a:lnTo>
                  <a:lnTo>
                    <a:pt x="846" y="354"/>
                  </a:lnTo>
                  <a:lnTo>
                    <a:pt x="1074" y="360"/>
                  </a:lnTo>
                  <a:lnTo>
                    <a:pt x="1314" y="366"/>
                  </a:lnTo>
                  <a:lnTo>
                    <a:pt x="1599" y="381"/>
                  </a:lnTo>
                  <a:lnTo>
                    <a:pt x="1911" y="399"/>
                  </a:lnTo>
                  <a:lnTo>
                    <a:pt x="2241" y="420"/>
                  </a:lnTo>
                  <a:lnTo>
                    <a:pt x="2619" y="453"/>
                  </a:lnTo>
                  <a:lnTo>
                    <a:pt x="2889" y="477"/>
                  </a:lnTo>
                  <a:lnTo>
                    <a:pt x="3177" y="507"/>
                  </a:lnTo>
                  <a:lnTo>
                    <a:pt x="3498" y="543"/>
                  </a:lnTo>
                  <a:lnTo>
                    <a:pt x="3813" y="585"/>
                  </a:lnTo>
                  <a:lnTo>
                    <a:pt x="4044" y="618"/>
                  </a:lnTo>
                  <a:lnTo>
                    <a:pt x="4365" y="669"/>
                  </a:lnTo>
                  <a:lnTo>
                    <a:pt x="4683" y="726"/>
                  </a:lnTo>
                  <a:lnTo>
                    <a:pt x="4980" y="786"/>
                  </a:lnTo>
                  <a:lnTo>
                    <a:pt x="5268" y="846"/>
                  </a:lnTo>
                  <a:lnTo>
                    <a:pt x="5646" y="942"/>
                  </a:lnTo>
                  <a:lnTo>
                    <a:pt x="5759" y="969"/>
                  </a:lnTo>
                  <a:lnTo>
                    <a:pt x="5759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white">
            <a:xfrm>
              <a:off x="0" y="-13"/>
              <a:ext cx="5760" cy="1060"/>
            </a:xfrm>
            <a:custGeom>
              <a:avLst/>
              <a:gdLst/>
              <a:ahLst/>
              <a:cxnLst>
                <a:cxn ang="0">
                  <a:pos x="0" y="753"/>
                </a:cxn>
                <a:cxn ang="0">
                  <a:pos x="0" y="1059"/>
                </a:cxn>
                <a:cxn ang="0">
                  <a:pos x="5759" y="1059"/>
                </a:cxn>
                <a:cxn ang="0">
                  <a:pos x="5759" y="0"/>
                </a:cxn>
                <a:cxn ang="0">
                  <a:pos x="5430" y="0"/>
                </a:cxn>
                <a:cxn ang="0">
                  <a:pos x="5298" y="84"/>
                </a:cxn>
                <a:cxn ang="0">
                  <a:pos x="5136" y="159"/>
                </a:cxn>
                <a:cxn ang="0">
                  <a:pos x="4968" y="222"/>
                </a:cxn>
                <a:cxn ang="0">
                  <a:pos x="4812" y="267"/>
                </a:cxn>
                <a:cxn ang="0">
                  <a:pos x="4626" y="324"/>
                </a:cxn>
                <a:cxn ang="0">
                  <a:pos x="4440" y="366"/>
                </a:cxn>
                <a:cxn ang="0">
                  <a:pos x="4230" y="414"/>
                </a:cxn>
                <a:cxn ang="0">
                  <a:pos x="3939" y="468"/>
                </a:cxn>
                <a:cxn ang="0">
                  <a:pos x="3711" y="504"/>
                </a:cxn>
                <a:cxn ang="0">
                  <a:pos x="3441" y="543"/>
                </a:cxn>
                <a:cxn ang="0">
                  <a:pos x="3189" y="579"/>
                </a:cxn>
                <a:cxn ang="0">
                  <a:pos x="2925" y="606"/>
                </a:cxn>
                <a:cxn ang="0">
                  <a:pos x="2679" y="633"/>
                </a:cxn>
                <a:cxn ang="0">
                  <a:pos x="2418" y="654"/>
                </a:cxn>
                <a:cxn ang="0">
                  <a:pos x="2142" y="675"/>
                </a:cxn>
                <a:cxn ang="0">
                  <a:pos x="1896" y="693"/>
                </a:cxn>
                <a:cxn ang="0">
                  <a:pos x="1647" y="708"/>
                </a:cxn>
                <a:cxn ang="0">
                  <a:pos x="1404" y="720"/>
                </a:cxn>
                <a:cxn ang="0">
                  <a:pos x="1170" y="732"/>
                </a:cxn>
                <a:cxn ang="0">
                  <a:pos x="906" y="738"/>
                </a:cxn>
                <a:cxn ang="0">
                  <a:pos x="534" y="747"/>
                </a:cxn>
                <a:cxn ang="0">
                  <a:pos x="201" y="753"/>
                </a:cxn>
                <a:cxn ang="0">
                  <a:pos x="0" y="753"/>
                </a:cxn>
              </a:cxnLst>
              <a:rect l="0" t="0" r="r" b="b"/>
              <a:pathLst>
                <a:path w="5760" h="1060">
                  <a:moveTo>
                    <a:pt x="0" y="753"/>
                  </a:moveTo>
                  <a:lnTo>
                    <a:pt x="0" y="1059"/>
                  </a:lnTo>
                  <a:lnTo>
                    <a:pt x="5759" y="1059"/>
                  </a:lnTo>
                  <a:lnTo>
                    <a:pt x="5759" y="0"/>
                  </a:lnTo>
                  <a:lnTo>
                    <a:pt x="5430" y="0"/>
                  </a:lnTo>
                  <a:lnTo>
                    <a:pt x="5298" y="84"/>
                  </a:lnTo>
                  <a:lnTo>
                    <a:pt x="5136" y="159"/>
                  </a:lnTo>
                  <a:lnTo>
                    <a:pt x="4968" y="222"/>
                  </a:lnTo>
                  <a:lnTo>
                    <a:pt x="4812" y="267"/>
                  </a:lnTo>
                  <a:lnTo>
                    <a:pt x="4626" y="324"/>
                  </a:lnTo>
                  <a:lnTo>
                    <a:pt x="4440" y="366"/>
                  </a:lnTo>
                  <a:lnTo>
                    <a:pt x="4230" y="414"/>
                  </a:lnTo>
                  <a:lnTo>
                    <a:pt x="3939" y="468"/>
                  </a:lnTo>
                  <a:lnTo>
                    <a:pt x="3711" y="504"/>
                  </a:lnTo>
                  <a:lnTo>
                    <a:pt x="3441" y="543"/>
                  </a:lnTo>
                  <a:lnTo>
                    <a:pt x="3189" y="579"/>
                  </a:lnTo>
                  <a:lnTo>
                    <a:pt x="2925" y="606"/>
                  </a:lnTo>
                  <a:lnTo>
                    <a:pt x="2679" y="633"/>
                  </a:lnTo>
                  <a:lnTo>
                    <a:pt x="2418" y="654"/>
                  </a:lnTo>
                  <a:lnTo>
                    <a:pt x="2142" y="675"/>
                  </a:lnTo>
                  <a:lnTo>
                    <a:pt x="1896" y="693"/>
                  </a:lnTo>
                  <a:lnTo>
                    <a:pt x="1647" y="708"/>
                  </a:lnTo>
                  <a:lnTo>
                    <a:pt x="1404" y="720"/>
                  </a:lnTo>
                  <a:lnTo>
                    <a:pt x="1170" y="732"/>
                  </a:lnTo>
                  <a:lnTo>
                    <a:pt x="906" y="738"/>
                  </a:lnTo>
                  <a:lnTo>
                    <a:pt x="534" y="747"/>
                  </a:lnTo>
                  <a:lnTo>
                    <a:pt x="201" y="753"/>
                  </a:lnTo>
                  <a:lnTo>
                    <a:pt x="0" y="753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white">
            <a:xfrm>
              <a:off x="0" y="-13"/>
              <a:ext cx="5284" cy="673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0" y="672"/>
                </a:cxn>
                <a:cxn ang="0">
                  <a:pos x="303" y="672"/>
                </a:cxn>
                <a:cxn ang="0">
                  <a:pos x="723" y="663"/>
                </a:cxn>
                <a:cxn ang="0">
                  <a:pos x="1020" y="654"/>
                </a:cxn>
                <a:cxn ang="0">
                  <a:pos x="1302" y="642"/>
                </a:cxn>
                <a:cxn ang="0">
                  <a:pos x="1554" y="630"/>
                </a:cxn>
                <a:cxn ang="0">
                  <a:pos x="1779" y="615"/>
                </a:cxn>
                <a:cxn ang="0">
                  <a:pos x="1962" y="606"/>
                </a:cxn>
                <a:cxn ang="0">
                  <a:pos x="2193" y="588"/>
                </a:cxn>
                <a:cxn ang="0">
                  <a:pos x="2448" y="570"/>
                </a:cxn>
                <a:cxn ang="0">
                  <a:pos x="2700" y="546"/>
                </a:cxn>
                <a:cxn ang="0">
                  <a:pos x="2904" y="528"/>
                </a:cxn>
                <a:cxn ang="0">
                  <a:pos x="3138" y="498"/>
                </a:cxn>
                <a:cxn ang="0">
                  <a:pos x="3324" y="474"/>
                </a:cxn>
                <a:cxn ang="0">
                  <a:pos x="3534" y="447"/>
                </a:cxn>
                <a:cxn ang="0">
                  <a:pos x="3735" y="420"/>
                </a:cxn>
                <a:cxn ang="0">
                  <a:pos x="3933" y="384"/>
                </a:cxn>
                <a:cxn ang="0">
                  <a:pos x="4116" y="351"/>
                </a:cxn>
                <a:cxn ang="0">
                  <a:pos x="4266" y="318"/>
                </a:cxn>
                <a:cxn ang="0">
                  <a:pos x="4446" y="279"/>
                </a:cxn>
                <a:cxn ang="0">
                  <a:pos x="4620" y="237"/>
                </a:cxn>
                <a:cxn ang="0">
                  <a:pos x="4779" y="192"/>
                </a:cxn>
                <a:cxn ang="0">
                  <a:pos x="4920" y="147"/>
                </a:cxn>
                <a:cxn ang="0">
                  <a:pos x="5085" y="90"/>
                </a:cxn>
                <a:cxn ang="0">
                  <a:pos x="5193" y="42"/>
                </a:cxn>
                <a:cxn ang="0">
                  <a:pos x="5283" y="0"/>
                </a:cxn>
                <a:cxn ang="0">
                  <a:pos x="3201" y="0"/>
                </a:cxn>
                <a:cxn ang="0">
                  <a:pos x="2982" y="57"/>
                </a:cxn>
                <a:cxn ang="0">
                  <a:pos x="2775" y="108"/>
                </a:cxn>
                <a:cxn ang="0">
                  <a:pos x="2562" y="150"/>
                </a:cxn>
                <a:cxn ang="0">
                  <a:pos x="2397" y="183"/>
                </a:cxn>
                <a:cxn ang="0">
                  <a:pos x="2205" y="213"/>
                </a:cxn>
                <a:cxn ang="0">
                  <a:pos x="2001" y="243"/>
                </a:cxn>
                <a:cxn ang="0">
                  <a:pos x="1776" y="273"/>
                </a:cxn>
                <a:cxn ang="0">
                  <a:pos x="1536" y="297"/>
                </a:cxn>
                <a:cxn ang="0">
                  <a:pos x="1344" y="312"/>
                </a:cxn>
                <a:cxn ang="0">
                  <a:pos x="1134" y="330"/>
                </a:cxn>
                <a:cxn ang="0">
                  <a:pos x="921" y="342"/>
                </a:cxn>
                <a:cxn ang="0">
                  <a:pos x="696" y="354"/>
                </a:cxn>
                <a:cxn ang="0">
                  <a:pos x="501" y="360"/>
                </a:cxn>
                <a:cxn ang="0">
                  <a:pos x="279" y="366"/>
                </a:cxn>
                <a:cxn ang="0">
                  <a:pos x="99" y="369"/>
                </a:cxn>
                <a:cxn ang="0">
                  <a:pos x="0" y="366"/>
                </a:cxn>
              </a:cxnLst>
              <a:rect l="0" t="0" r="r" b="b"/>
              <a:pathLst>
                <a:path w="5284" h="673">
                  <a:moveTo>
                    <a:pt x="0" y="366"/>
                  </a:moveTo>
                  <a:lnTo>
                    <a:pt x="0" y="672"/>
                  </a:lnTo>
                  <a:lnTo>
                    <a:pt x="303" y="672"/>
                  </a:lnTo>
                  <a:lnTo>
                    <a:pt x="723" y="663"/>
                  </a:lnTo>
                  <a:lnTo>
                    <a:pt x="1020" y="654"/>
                  </a:lnTo>
                  <a:lnTo>
                    <a:pt x="1302" y="642"/>
                  </a:lnTo>
                  <a:lnTo>
                    <a:pt x="1554" y="630"/>
                  </a:lnTo>
                  <a:lnTo>
                    <a:pt x="1779" y="615"/>
                  </a:lnTo>
                  <a:lnTo>
                    <a:pt x="1962" y="606"/>
                  </a:lnTo>
                  <a:lnTo>
                    <a:pt x="2193" y="588"/>
                  </a:lnTo>
                  <a:lnTo>
                    <a:pt x="2448" y="570"/>
                  </a:lnTo>
                  <a:lnTo>
                    <a:pt x="2700" y="546"/>
                  </a:lnTo>
                  <a:lnTo>
                    <a:pt x="2904" y="528"/>
                  </a:lnTo>
                  <a:lnTo>
                    <a:pt x="3138" y="498"/>
                  </a:lnTo>
                  <a:lnTo>
                    <a:pt x="3324" y="474"/>
                  </a:lnTo>
                  <a:lnTo>
                    <a:pt x="3534" y="447"/>
                  </a:lnTo>
                  <a:lnTo>
                    <a:pt x="3735" y="420"/>
                  </a:lnTo>
                  <a:lnTo>
                    <a:pt x="3933" y="384"/>
                  </a:lnTo>
                  <a:lnTo>
                    <a:pt x="4116" y="351"/>
                  </a:lnTo>
                  <a:lnTo>
                    <a:pt x="4266" y="318"/>
                  </a:lnTo>
                  <a:lnTo>
                    <a:pt x="4446" y="279"/>
                  </a:lnTo>
                  <a:lnTo>
                    <a:pt x="4620" y="237"/>
                  </a:lnTo>
                  <a:lnTo>
                    <a:pt x="4779" y="192"/>
                  </a:lnTo>
                  <a:lnTo>
                    <a:pt x="4920" y="147"/>
                  </a:lnTo>
                  <a:lnTo>
                    <a:pt x="5085" y="90"/>
                  </a:lnTo>
                  <a:lnTo>
                    <a:pt x="5193" y="42"/>
                  </a:lnTo>
                  <a:lnTo>
                    <a:pt x="5283" y="0"/>
                  </a:lnTo>
                  <a:lnTo>
                    <a:pt x="3201" y="0"/>
                  </a:lnTo>
                  <a:lnTo>
                    <a:pt x="2982" y="57"/>
                  </a:lnTo>
                  <a:lnTo>
                    <a:pt x="2775" y="108"/>
                  </a:lnTo>
                  <a:lnTo>
                    <a:pt x="2562" y="150"/>
                  </a:lnTo>
                  <a:lnTo>
                    <a:pt x="2397" y="183"/>
                  </a:lnTo>
                  <a:lnTo>
                    <a:pt x="2205" y="213"/>
                  </a:lnTo>
                  <a:lnTo>
                    <a:pt x="2001" y="243"/>
                  </a:lnTo>
                  <a:lnTo>
                    <a:pt x="1776" y="273"/>
                  </a:lnTo>
                  <a:lnTo>
                    <a:pt x="1536" y="297"/>
                  </a:lnTo>
                  <a:lnTo>
                    <a:pt x="1344" y="312"/>
                  </a:lnTo>
                  <a:lnTo>
                    <a:pt x="1134" y="330"/>
                  </a:lnTo>
                  <a:lnTo>
                    <a:pt x="921" y="342"/>
                  </a:lnTo>
                  <a:lnTo>
                    <a:pt x="696" y="354"/>
                  </a:lnTo>
                  <a:lnTo>
                    <a:pt x="501" y="360"/>
                  </a:lnTo>
                  <a:lnTo>
                    <a:pt x="279" y="366"/>
                  </a:lnTo>
                  <a:lnTo>
                    <a:pt x="99" y="369"/>
                  </a:lnTo>
                  <a:lnTo>
                    <a:pt x="0" y="366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8" name="Freeform 10"/>
            <p:cNvSpPr>
              <a:spLocks/>
            </p:cNvSpPr>
            <p:nvPr/>
          </p:nvSpPr>
          <p:spPr bwMode="white">
            <a:xfrm>
              <a:off x="0" y="-13"/>
              <a:ext cx="2884" cy="2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85"/>
                </a:cxn>
                <a:cxn ang="0">
                  <a:pos x="192" y="285"/>
                </a:cxn>
                <a:cxn ang="0">
                  <a:pos x="384" y="282"/>
                </a:cxn>
                <a:cxn ang="0">
                  <a:pos x="579" y="276"/>
                </a:cxn>
                <a:cxn ang="0">
                  <a:pos x="789" y="267"/>
                </a:cxn>
                <a:cxn ang="0">
                  <a:pos x="999" y="258"/>
                </a:cxn>
                <a:cxn ang="0">
                  <a:pos x="1161" y="246"/>
                </a:cxn>
                <a:cxn ang="0">
                  <a:pos x="1302" y="234"/>
                </a:cxn>
                <a:cxn ang="0">
                  <a:pos x="1458" y="222"/>
                </a:cxn>
                <a:cxn ang="0">
                  <a:pos x="1665" y="201"/>
                </a:cxn>
                <a:cxn ang="0">
                  <a:pos x="1992" y="159"/>
                </a:cxn>
                <a:cxn ang="0">
                  <a:pos x="2301" y="117"/>
                </a:cxn>
                <a:cxn ang="0">
                  <a:pos x="2604" y="60"/>
                </a:cxn>
                <a:cxn ang="0">
                  <a:pos x="2883" y="0"/>
                </a:cxn>
                <a:cxn ang="0">
                  <a:pos x="0" y="0"/>
                </a:cxn>
              </a:cxnLst>
              <a:rect l="0" t="0" r="r" b="b"/>
              <a:pathLst>
                <a:path w="2884" h="286">
                  <a:moveTo>
                    <a:pt x="0" y="0"/>
                  </a:moveTo>
                  <a:lnTo>
                    <a:pt x="0" y="285"/>
                  </a:lnTo>
                  <a:lnTo>
                    <a:pt x="192" y="285"/>
                  </a:lnTo>
                  <a:lnTo>
                    <a:pt x="384" y="282"/>
                  </a:lnTo>
                  <a:lnTo>
                    <a:pt x="579" y="276"/>
                  </a:lnTo>
                  <a:lnTo>
                    <a:pt x="789" y="267"/>
                  </a:lnTo>
                  <a:lnTo>
                    <a:pt x="999" y="258"/>
                  </a:lnTo>
                  <a:lnTo>
                    <a:pt x="1161" y="246"/>
                  </a:lnTo>
                  <a:lnTo>
                    <a:pt x="1302" y="234"/>
                  </a:lnTo>
                  <a:lnTo>
                    <a:pt x="1458" y="222"/>
                  </a:lnTo>
                  <a:lnTo>
                    <a:pt x="1665" y="201"/>
                  </a:lnTo>
                  <a:lnTo>
                    <a:pt x="1992" y="159"/>
                  </a:lnTo>
                  <a:lnTo>
                    <a:pt x="2301" y="117"/>
                  </a:lnTo>
                  <a:lnTo>
                    <a:pt x="2604" y="60"/>
                  </a:lnTo>
                  <a:lnTo>
                    <a:pt x="288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</p:grpSp>
      <p:sp>
        <p:nvSpPr>
          <p:cNvPr id="5123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4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70" name="Rectangle 2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51BB7F-2059-4C44-8AAB-6D74EC94863D}" type="slidenum">
              <a:rPr lang="ru-RU">
                <a:solidFill>
                  <a:srgbClr val="FFFFFF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96496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8"/>
          <p:cNvGrpSpPr>
            <a:grpSpLocks/>
          </p:cNvGrpSpPr>
          <p:nvPr/>
        </p:nvGrpSpPr>
        <p:grpSpPr bwMode="auto">
          <a:xfrm>
            <a:off x="-12699" y="-20638"/>
            <a:ext cx="12204700" cy="6878638"/>
            <a:chOff x="-6" y="-13"/>
            <a:chExt cx="5766" cy="4333"/>
          </a:xfrm>
        </p:grpSpPr>
        <p:sp>
          <p:nvSpPr>
            <p:cNvPr id="2050" name="Rectangle 2"/>
            <p:cNvSpPr>
              <a:spLocks noChangeArrowheads="1"/>
            </p:cNvSpPr>
            <p:nvPr/>
          </p:nvSpPr>
          <p:spPr bwMode="invGray">
            <a:xfrm>
              <a:off x="5549" y="0"/>
              <a:ext cx="211" cy="43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1" name="Freeform 3"/>
            <p:cNvSpPr>
              <a:spLocks/>
            </p:cNvSpPr>
            <p:nvPr/>
          </p:nvSpPr>
          <p:spPr bwMode="white">
            <a:xfrm>
              <a:off x="-6" y="2828"/>
              <a:ext cx="3625" cy="1492"/>
            </a:xfrm>
            <a:custGeom>
              <a:avLst/>
              <a:gdLst/>
              <a:ahLst/>
              <a:cxnLst>
                <a:cxn ang="0">
                  <a:pos x="0" y="1491"/>
                </a:cxn>
                <a:cxn ang="0">
                  <a:pos x="0" y="0"/>
                </a:cxn>
                <a:cxn ang="0">
                  <a:pos x="171" y="3"/>
                </a:cxn>
                <a:cxn ang="0">
                  <a:pos x="355" y="9"/>
                </a:cxn>
                <a:cxn ang="0">
                  <a:pos x="499" y="21"/>
                </a:cxn>
                <a:cxn ang="0">
                  <a:pos x="650" y="36"/>
                </a:cxn>
                <a:cxn ang="0">
                  <a:pos x="809" y="54"/>
                </a:cxn>
                <a:cxn ang="0">
                  <a:pos x="957" y="78"/>
                </a:cxn>
                <a:cxn ang="0">
                  <a:pos x="1119" y="105"/>
                </a:cxn>
                <a:cxn ang="0">
                  <a:pos x="1261" y="133"/>
                </a:cxn>
                <a:cxn ang="0">
                  <a:pos x="1441" y="175"/>
                </a:cxn>
                <a:cxn ang="0">
                  <a:pos x="1598" y="217"/>
                </a:cxn>
                <a:cxn ang="0">
                  <a:pos x="1763" y="269"/>
                </a:cxn>
                <a:cxn ang="0">
                  <a:pos x="1887" y="308"/>
                </a:cxn>
                <a:cxn ang="0">
                  <a:pos x="2085" y="384"/>
                </a:cxn>
                <a:cxn ang="0">
                  <a:pos x="2230" y="444"/>
                </a:cxn>
                <a:cxn ang="0">
                  <a:pos x="2456" y="547"/>
                </a:cxn>
                <a:cxn ang="0">
                  <a:pos x="2666" y="662"/>
                </a:cxn>
                <a:cxn ang="0">
                  <a:pos x="2859" y="786"/>
                </a:cxn>
                <a:cxn ang="0">
                  <a:pos x="3046" y="920"/>
                </a:cxn>
                <a:cxn ang="0">
                  <a:pos x="3193" y="1038"/>
                </a:cxn>
                <a:cxn ang="0">
                  <a:pos x="3332" y="1168"/>
                </a:cxn>
                <a:cxn ang="0">
                  <a:pos x="3440" y="1280"/>
                </a:cxn>
                <a:cxn ang="0">
                  <a:pos x="3524" y="1380"/>
                </a:cxn>
                <a:cxn ang="0">
                  <a:pos x="3624" y="1491"/>
                </a:cxn>
                <a:cxn ang="0">
                  <a:pos x="3608" y="1491"/>
                </a:cxn>
                <a:cxn ang="0">
                  <a:pos x="0" y="1491"/>
                </a:cxn>
              </a:cxnLst>
              <a:rect l="0" t="0" r="r" b="b"/>
              <a:pathLst>
                <a:path w="3625" h="1492">
                  <a:moveTo>
                    <a:pt x="0" y="1491"/>
                  </a:moveTo>
                  <a:lnTo>
                    <a:pt x="0" y="0"/>
                  </a:lnTo>
                  <a:lnTo>
                    <a:pt x="171" y="3"/>
                  </a:lnTo>
                  <a:lnTo>
                    <a:pt x="355" y="9"/>
                  </a:lnTo>
                  <a:lnTo>
                    <a:pt x="499" y="21"/>
                  </a:lnTo>
                  <a:lnTo>
                    <a:pt x="650" y="36"/>
                  </a:lnTo>
                  <a:lnTo>
                    <a:pt x="809" y="54"/>
                  </a:lnTo>
                  <a:lnTo>
                    <a:pt x="957" y="78"/>
                  </a:lnTo>
                  <a:lnTo>
                    <a:pt x="1119" y="105"/>
                  </a:lnTo>
                  <a:lnTo>
                    <a:pt x="1261" y="133"/>
                  </a:lnTo>
                  <a:lnTo>
                    <a:pt x="1441" y="175"/>
                  </a:lnTo>
                  <a:lnTo>
                    <a:pt x="1598" y="217"/>
                  </a:lnTo>
                  <a:lnTo>
                    <a:pt x="1763" y="269"/>
                  </a:lnTo>
                  <a:lnTo>
                    <a:pt x="1887" y="308"/>
                  </a:lnTo>
                  <a:lnTo>
                    <a:pt x="2085" y="384"/>
                  </a:lnTo>
                  <a:lnTo>
                    <a:pt x="2230" y="444"/>
                  </a:lnTo>
                  <a:lnTo>
                    <a:pt x="2456" y="547"/>
                  </a:lnTo>
                  <a:lnTo>
                    <a:pt x="2666" y="662"/>
                  </a:lnTo>
                  <a:lnTo>
                    <a:pt x="2859" y="786"/>
                  </a:lnTo>
                  <a:lnTo>
                    <a:pt x="3046" y="920"/>
                  </a:lnTo>
                  <a:lnTo>
                    <a:pt x="3193" y="1038"/>
                  </a:lnTo>
                  <a:lnTo>
                    <a:pt x="3332" y="1168"/>
                  </a:lnTo>
                  <a:lnTo>
                    <a:pt x="3440" y="1280"/>
                  </a:lnTo>
                  <a:lnTo>
                    <a:pt x="3524" y="1380"/>
                  </a:lnTo>
                  <a:lnTo>
                    <a:pt x="3624" y="1491"/>
                  </a:lnTo>
                  <a:lnTo>
                    <a:pt x="3608" y="1491"/>
                  </a:lnTo>
                  <a:lnTo>
                    <a:pt x="0" y="1491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 cap="flat" cmpd="sng">
              <a:noFill/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white">
            <a:xfrm>
              <a:off x="0" y="2405"/>
              <a:ext cx="5143" cy="1902"/>
            </a:xfrm>
            <a:custGeom>
              <a:avLst/>
              <a:gdLst/>
              <a:ahLst/>
              <a:cxnLst>
                <a:cxn ang="0">
                  <a:pos x="2718" y="405"/>
                </a:cxn>
                <a:cxn ang="0">
                  <a:pos x="2466" y="333"/>
                </a:cxn>
                <a:cxn ang="0">
                  <a:pos x="2202" y="261"/>
                </a:cxn>
                <a:cxn ang="0">
                  <a:pos x="1929" y="198"/>
                </a:cxn>
                <a:cxn ang="0">
                  <a:pos x="1695" y="153"/>
                </a:cxn>
                <a:cxn ang="0">
                  <a:pos x="1434" y="111"/>
                </a:cxn>
                <a:cxn ang="0">
                  <a:pos x="1188" y="75"/>
                </a:cxn>
                <a:cxn ang="0">
                  <a:pos x="957" y="48"/>
                </a:cxn>
                <a:cxn ang="0">
                  <a:pos x="747" y="30"/>
                </a:cxn>
                <a:cxn ang="0">
                  <a:pos x="501" y="15"/>
                </a:cxn>
                <a:cxn ang="0">
                  <a:pos x="246" y="3"/>
                </a:cxn>
                <a:cxn ang="0">
                  <a:pos x="0" y="0"/>
                </a:cxn>
                <a:cxn ang="0">
                  <a:pos x="0" y="275"/>
                </a:cxn>
                <a:cxn ang="0">
                  <a:pos x="0" y="345"/>
                </a:cxn>
                <a:cxn ang="0">
                  <a:pos x="0" y="275"/>
                </a:cxn>
                <a:cxn ang="0">
                  <a:pos x="0" y="342"/>
                </a:cxn>
                <a:cxn ang="0">
                  <a:pos x="339" y="351"/>
                </a:cxn>
                <a:cxn ang="0">
                  <a:pos x="606" y="372"/>
                </a:cxn>
                <a:cxn ang="0">
                  <a:pos x="852" y="399"/>
                </a:cxn>
                <a:cxn ang="0">
                  <a:pos x="1068" y="435"/>
                </a:cxn>
                <a:cxn ang="0">
                  <a:pos x="1275" y="474"/>
                </a:cxn>
                <a:cxn ang="0">
                  <a:pos x="1545" y="540"/>
                </a:cxn>
                <a:cxn ang="0">
                  <a:pos x="1761" y="603"/>
                </a:cxn>
                <a:cxn ang="0">
                  <a:pos x="1971" y="678"/>
                </a:cxn>
                <a:cxn ang="0">
                  <a:pos x="2166" y="747"/>
                </a:cxn>
                <a:cxn ang="0">
                  <a:pos x="2397" y="852"/>
                </a:cxn>
                <a:cxn ang="0">
                  <a:pos x="2613" y="960"/>
                </a:cxn>
                <a:cxn ang="0">
                  <a:pos x="2832" y="1095"/>
                </a:cxn>
                <a:cxn ang="0">
                  <a:pos x="3012" y="1212"/>
                </a:cxn>
                <a:cxn ang="0">
                  <a:pos x="3186" y="1347"/>
                </a:cxn>
                <a:cxn ang="0">
                  <a:pos x="3351" y="1497"/>
                </a:cxn>
                <a:cxn ang="0">
                  <a:pos x="3480" y="1629"/>
                </a:cxn>
                <a:cxn ang="0">
                  <a:pos x="3612" y="1785"/>
                </a:cxn>
                <a:cxn ang="0">
                  <a:pos x="3699" y="1901"/>
                </a:cxn>
                <a:cxn ang="0">
                  <a:pos x="5142" y="1901"/>
                </a:cxn>
                <a:cxn ang="0">
                  <a:pos x="5076" y="1827"/>
                </a:cxn>
                <a:cxn ang="0">
                  <a:pos x="4968" y="1707"/>
                </a:cxn>
                <a:cxn ang="0">
                  <a:pos x="4797" y="1539"/>
                </a:cxn>
                <a:cxn ang="0">
                  <a:pos x="4617" y="1383"/>
                </a:cxn>
                <a:cxn ang="0">
                  <a:pos x="4410" y="1221"/>
                </a:cxn>
                <a:cxn ang="0">
                  <a:pos x="4185" y="1071"/>
                </a:cxn>
                <a:cxn ang="0">
                  <a:pos x="3960" y="939"/>
                </a:cxn>
                <a:cxn ang="0">
                  <a:pos x="3708" y="801"/>
                </a:cxn>
                <a:cxn ang="0">
                  <a:pos x="3492" y="702"/>
                </a:cxn>
                <a:cxn ang="0">
                  <a:pos x="3231" y="588"/>
                </a:cxn>
                <a:cxn ang="0">
                  <a:pos x="2964" y="489"/>
                </a:cxn>
                <a:cxn ang="0">
                  <a:pos x="2718" y="405"/>
                </a:cxn>
              </a:cxnLst>
              <a:rect l="0" t="0" r="r" b="b"/>
              <a:pathLst>
                <a:path w="5143" h="1902">
                  <a:moveTo>
                    <a:pt x="2718" y="405"/>
                  </a:moveTo>
                  <a:lnTo>
                    <a:pt x="2466" y="333"/>
                  </a:lnTo>
                  <a:lnTo>
                    <a:pt x="2202" y="261"/>
                  </a:lnTo>
                  <a:lnTo>
                    <a:pt x="1929" y="198"/>
                  </a:lnTo>
                  <a:lnTo>
                    <a:pt x="1695" y="153"/>
                  </a:lnTo>
                  <a:lnTo>
                    <a:pt x="1434" y="111"/>
                  </a:lnTo>
                  <a:lnTo>
                    <a:pt x="1188" y="75"/>
                  </a:lnTo>
                  <a:lnTo>
                    <a:pt x="957" y="48"/>
                  </a:lnTo>
                  <a:lnTo>
                    <a:pt x="747" y="30"/>
                  </a:lnTo>
                  <a:lnTo>
                    <a:pt x="501" y="15"/>
                  </a:lnTo>
                  <a:lnTo>
                    <a:pt x="246" y="3"/>
                  </a:lnTo>
                  <a:lnTo>
                    <a:pt x="0" y="0"/>
                  </a:lnTo>
                  <a:lnTo>
                    <a:pt x="0" y="275"/>
                  </a:lnTo>
                  <a:lnTo>
                    <a:pt x="0" y="345"/>
                  </a:lnTo>
                  <a:lnTo>
                    <a:pt x="0" y="275"/>
                  </a:lnTo>
                  <a:lnTo>
                    <a:pt x="0" y="342"/>
                  </a:lnTo>
                  <a:lnTo>
                    <a:pt x="339" y="351"/>
                  </a:lnTo>
                  <a:lnTo>
                    <a:pt x="606" y="372"/>
                  </a:lnTo>
                  <a:lnTo>
                    <a:pt x="852" y="399"/>
                  </a:lnTo>
                  <a:lnTo>
                    <a:pt x="1068" y="435"/>
                  </a:lnTo>
                  <a:lnTo>
                    <a:pt x="1275" y="474"/>
                  </a:lnTo>
                  <a:lnTo>
                    <a:pt x="1545" y="540"/>
                  </a:lnTo>
                  <a:lnTo>
                    <a:pt x="1761" y="603"/>
                  </a:lnTo>
                  <a:lnTo>
                    <a:pt x="1971" y="678"/>
                  </a:lnTo>
                  <a:lnTo>
                    <a:pt x="2166" y="747"/>
                  </a:lnTo>
                  <a:lnTo>
                    <a:pt x="2397" y="852"/>
                  </a:lnTo>
                  <a:lnTo>
                    <a:pt x="2613" y="960"/>
                  </a:lnTo>
                  <a:lnTo>
                    <a:pt x="2832" y="1095"/>
                  </a:lnTo>
                  <a:lnTo>
                    <a:pt x="3012" y="1212"/>
                  </a:lnTo>
                  <a:lnTo>
                    <a:pt x="3186" y="1347"/>
                  </a:lnTo>
                  <a:lnTo>
                    <a:pt x="3351" y="1497"/>
                  </a:lnTo>
                  <a:lnTo>
                    <a:pt x="3480" y="1629"/>
                  </a:lnTo>
                  <a:lnTo>
                    <a:pt x="3612" y="1785"/>
                  </a:lnTo>
                  <a:lnTo>
                    <a:pt x="3699" y="1901"/>
                  </a:lnTo>
                  <a:lnTo>
                    <a:pt x="5142" y="1901"/>
                  </a:lnTo>
                  <a:lnTo>
                    <a:pt x="5076" y="1827"/>
                  </a:lnTo>
                  <a:lnTo>
                    <a:pt x="4968" y="1707"/>
                  </a:lnTo>
                  <a:lnTo>
                    <a:pt x="4797" y="1539"/>
                  </a:lnTo>
                  <a:lnTo>
                    <a:pt x="4617" y="1383"/>
                  </a:lnTo>
                  <a:lnTo>
                    <a:pt x="4410" y="1221"/>
                  </a:lnTo>
                  <a:lnTo>
                    <a:pt x="4185" y="1071"/>
                  </a:lnTo>
                  <a:lnTo>
                    <a:pt x="3960" y="939"/>
                  </a:lnTo>
                  <a:lnTo>
                    <a:pt x="3708" y="801"/>
                  </a:lnTo>
                  <a:lnTo>
                    <a:pt x="3492" y="702"/>
                  </a:lnTo>
                  <a:lnTo>
                    <a:pt x="3231" y="588"/>
                  </a:lnTo>
                  <a:lnTo>
                    <a:pt x="2964" y="489"/>
                  </a:lnTo>
                  <a:lnTo>
                    <a:pt x="2718" y="405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white">
            <a:xfrm>
              <a:off x="0" y="1982"/>
              <a:ext cx="5760" cy="23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39"/>
                </a:cxn>
                <a:cxn ang="0">
                  <a:pos x="558" y="357"/>
                </a:cxn>
                <a:cxn ang="0">
                  <a:pos x="807" y="375"/>
                </a:cxn>
                <a:cxn ang="0">
                  <a:pos x="1056" y="399"/>
                </a:cxn>
                <a:cxn ang="0">
                  <a:pos x="1272" y="426"/>
                </a:cxn>
                <a:cxn ang="0">
                  <a:pos x="1539" y="465"/>
                </a:cxn>
                <a:cxn ang="0">
                  <a:pos x="1791" y="510"/>
                </a:cxn>
                <a:cxn ang="0">
                  <a:pos x="2076" y="570"/>
                </a:cxn>
                <a:cxn ang="0">
                  <a:pos x="2334" y="630"/>
                </a:cxn>
                <a:cxn ang="0">
                  <a:pos x="2544" y="687"/>
                </a:cxn>
                <a:cxn ang="0">
                  <a:pos x="2775" y="759"/>
                </a:cxn>
                <a:cxn ang="0">
                  <a:pos x="3003" y="837"/>
                </a:cxn>
                <a:cxn ang="0">
                  <a:pos x="3231" y="924"/>
                </a:cxn>
                <a:cxn ang="0">
                  <a:pos x="3438" y="1005"/>
                </a:cxn>
                <a:cxn ang="0">
                  <a:pos x="3663" y="1110"/>
                </a:cxn>
                <a:cxn ang="0">
                  <a:pos x="3903" y="1233"/>
                </a:cxn>
                <a:cxn ang="0">
                  <a:pos x="4149" y="1374"/>
                </a:cxn>
                <a:cxn ang="0">
                  <a:pos x="4353" y="1506"/>
                </a:cxn>
                <a:cxn ang="0">
                  <a:pos x="4491" y="1602"/>
                </a:cxn>
                <a:cxn ang="0">
                  <a:pos x="4668" y="1740"/>
                </a:cxn>
                <a:cxn ang="0">
                  <a:pos x="4824" y="1875"/>
                </a:cxn>
                <a:cxn ang="0">
                  <a:pos x="4968" y="2016"/>
                </a:cxn>
                <a:cxn ang="0">
                  <a:pos x="5100" y="2154"/>
                </a:cxn>
                <a:cxn ang="0">
                  <a:pos x="5238" y="2324"/>
                </a:cxn>
                <a:cxn ang="0">
                  <a:pos x="5759" y="2324"/>
                </a:cxn>
                <a:cxn ang="0">
                  <a:pos x="5759" y="1245"/>
                </a:cxn>
                <a:cxn ang="0">
                  <a:pos x="5580" y="1119"/>
                </a:cxn>
                <a:cxn ang="0">
                  <a:pos x="5400" y="1020"/>
                </a:cxn>
                <a:cxn ang="0">
                  <a:pos x="5205" y="918"/>
                </a:cxn>
                <a:cxn ang="0">
                  <a:pos x="5031" y="837"/>
                </a:cxn>
                <a:cxn ang="0">
                  <a:pos x="4866" y="771"/>
                </a:cxn>
                <a:cxn ang="0">
                  <a:pos x="4710" y="711"/>
                </a:cxn>
                <a:cxn ang="0">
                  <a:pos x="4545" y="651"/>
                </a:cxn>
                <a:cxn ang="0">
                  <a:pos x="4386" y="600"/>
                </a:cxn>
                <a:cxn ang="0">
                  <a:pos x="4248" y="552"/>
                </a:cxn>
                <a:cxn ang="0">
                  <a:pos x="3993" y="483"/>
                </a:cxn>
                <a:cxn ang="0">
                  <a:pos x="3777" y="423"/>
                </a:cxn>
                <a:cxn ang="0">
                  <a:pos x="3564" y="375"/>
                </a:cxn>
                <a:cxn ang="0">
                  <a:pos x="3282" y="312"/>
                </a:cxn>
                <a:cxn ang="0">
                  <a:pos x="3003" y="261"/>
                </a:cxn>
                <a:cxn ang="0">
                  <a:pos x="2733" y="213"/>
                </a:cxn>
                <a:cxn ang="0">
                  <a:pos x="2451" y="171"/>
                </a:cxn>
                <a:cxn ang="0">
                  <a:pos x="2211" y="138"/>
                </a:cxn>
                <a:cxn ang="0">
                  <a:pos x="1974" y="108"/>
                </a:cxn>
                <a:cxn ang="0">
                  <a:pos x="1665" y="81"/>
                </a:cxn>
                <a:cxn ang="0">
                  <a:pos x="1437" y="60"/>
                </a:cxn>
                <a:cxn ang="0">
                  <a:pos x="1125" y="36"/>
                </a:cxn>
                <a:cxn ang="0">
                  <a:pos x="828" y="21"/>
                </a:cxn>
                <a:cxn ang="0">
                  <a:pos x="558" y="12"/>
                </a:cxn>
                <a:cxn ang="0">
                  <a:pos x="282" y="3"/>
                </a:cxn>
                <a:cxn ang="0">
                  <a:pos x="0" y="0"/>
                </a:cxn>
              </a:cxnLst>
              <a:rect l="0" t="0" r="r" b="b"/>
              <a:pathLst>
                <a:path w="5760" h="2325">
                  <a:moveTo>
                    <a:pt x="0" y="0"/>
                  </a:moveTo>
                  <a:lnTo>
                    <a:pt x="0" y="339"/>
                  </a:lnTo>
                  <a:lnTo>
                    <a:pt x="558" y="357"/>
                  </a:lnTo>
                  <a:lnTo>
                    <a:pt x="807" y="375"/>
                  </a:lnTo>
                  <a:lnTo>
                    <a:pt x="1056" y="399"/>
                  </a:lnTo>
                  <a:lnTo>
                    <a:pt x="1272" y="426"/>
                  </a:lnTo>
                  <a:lnTo>
                    <a:pt x="1539" y="465"/>
                  </a:lnTo>
                  <a:lnTo>
                    <a:pt x="1791" y="510"/>
                  </a:lnTo>
                  <a:lnTo>
                    <a:pt x="2076" y="570"/>
                  </a:lnTo>
                  <a:lnTo>
                    <a:pt x="2334" y="630"/>
                  </a:lnTo>
                  <a:lnTo>
                    <a:pt x="2544" y="687"/>
                  </a:lnTo>
                  <a:lnTo>
                    <a:pt x="2775" y="759"/>
                  </a:lnTo>
                  <a:lnTo>
                    <a:pt x="3003" y="837"/>
                  </a:lnTo>
                  <a:lnTo>
                    <a:pt x="3231" y="924"/>
                  </a:lnTo>
                  <a:lnTo>
                    <a:pt x="3438" y="1005"/>
                  </a:lnTo>
                  <a:lnTo>
                    <a:pt x="3663" y="1110"/>
                  </a:lnTo>
                  <a:lnTo>
                    <a:pt x="3903" y="1233"/>
                  </a:lnTo>
                  <a:lnTo>
                    <a:pt x="4149" y="1374"/>
                  </a:lnTo>
                  <a:lnTo>
                    <a:pt x="4353" y="1506"/>
                  </a:lnTo>
                  <a:lnTo>
                    <a:pt x="4491" y="1602"/>
                  </a:lnTo>
                  <a:lnTo>
                    <a:pt x="4668" y="1740"/>
                  </a:lnTo>
                  <a:lnTo>
                    <a:pt x="4824" y="1875"/>
                  </a:lnTo>
                  <a:lnTo>
                    <a:pt x="4968" y="2016"/>
                  </a:lnTo>
                  <a:lnTo>
                    <a:pt x="5100" y="2154"/>
                  </a:lnTo>
                  <a:lnTo>
                    <a:pt x="5238" y="2324"/>
                  </a:lnTo>
                  <a:lnTo>
                    <a:pt x="5759" y="2324"/>
                  </a:lnTo>
                  <a:lnTo>
                    <a:pt x="5759" y="1245"/>
                  </a:lnTo>
                  <a:lnTo>
                    <a:pt x="5580" y="1119"/>
                  </a:lnTo>
                  <a:lnTo>
                    <a:pt x="5400" y="1020"/>
                  </a:lnTo>
                  <a:lnTo>
                    <a:pt x="5205" y="918"/>
                  </a:lnTo>
                  <a:lnTo>
                    <a:pt x="5031" y="837"/>
                  </a:lnTo>
                  <a:lnTo>
                    <a:pt x="4866" y="771"/>
                  </a:lnTo>
                  <a:lnTo>
                    <a:pt x="4710" y="711"/>
                  </a:lnTo>
                  <a:lnTo>
                    <a:pt x="4545" y="651"/>
                  </a:lnTo>
                  <a:lnTo>
                    <a:pt x="4386" y="600"/>
                  </a:lnTo>
                  <a:lnTo>
                    <a:pt x="4248" y="552"/>
                  </a:lnTo>
                  <a:lnTo>
                    <a:pt x="3993" y="483"/>
                  </a:lnTo>
                  <a:lnTo>
                    <a:pt x="3777" y="423"/>
                  </a:lnTo>
                  <a:lnTo>
                    <a:pt x="3564" y="375"/>
                  </a:lnTo>
                  <a:lnTo>
                    <a:pt x="3282" y="312"/>
                  </a:lnTo>
                  <a:lnTo>
                    <a:pt x="3003" y="261"/>
                  </a:lnTo>
                  <a:lnTo>
                    <a:pt x="2733" y="213"/>
                  </a:lnTo>
                  <a:lnTo>
                    <a:pt x="2451" y="171"/>
                  </a:lnTo>
                  <a:lnTo>
                    <a:pt x="2211" y="138"/>
                  </a:lnTo>
                  <a:lnTo>
                    <a:pt x="1974" y="108"/>
                  </a:lnTo>
                  <a:lnTo>
                    <a:pt x="1665" y="81"/>
                  </a:lnTo>
                  <a:lnTo>
                    <a:pt x="1437" y="60"/>
                  </a:lnTo>
                  <a:lnTo>
                    <a:pt x="1125" y="36"/>
                  </a:lnTo>
                  <a:lnTo>
                    <a:pt x="828" y="21"/>
                  </a:lnTo>
                  <a:lnTo>
                    <a:pt x="558" y="12"/>
                  </a:lnTo>
                  <a:lnTo>
                    <a:pt x="282" y="3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white">
            <a:xfrm>
              <a:off x="0" y="1550"/>
              <a:ext cx="5760" cy="15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51"/>
                </a:cxn>
                <a:cxn ang="0">
                  <a:pos x="282" y="357"/>
                </a:cxn>
                <a:cxn ang="0">
                  <a:pos x="627" y="363"/>
                </a:cxn>
                <a:cxn ang="0">
                  <a:pos x="960" y="375"/>
                </a:cxn>
                <a:cxn ang="0">
                  <a:pos x="1218" y="393"/>
                </a:cxn>
                <a:cxn ang="0">
                  <a:pos x="1470" y="411"/>
                </a:cxn>
                <a:cxn ang="0">
                  <a:pos x="1746" y="435"/>
                </a:cxn>
                <a:cxn ang="0">
                  <a:pos x="2022" y="462"/>
                </a:cxn>
                <a:cxn ang="0">
                  <a:pos x="2340" y="504"/>
                </a:cxn>
                <a:cxn ang="0">
                  <a:pos x="2664" y="549"/>
                </a:cxn>
                <a:cxn ang="0">
                  <a:pos x="2952" y="597"/>
                </a:cxn>
                <a:cxn ang="0">
                  <a:pos x="3225" y="648"/>
                </a:cxn>
                <a:cxn ang="0">
                  <a:pos x="3513" y="708"/>
                </a:cxn>
                <a:cxn ang="0">
                  <a:pos x="3693" y="750"/>
                </a:cxn>
                <a:cxn ang="0">
                  <a:pos x="3936" y="810"/>
                </a:cxn>
                <a:cxn ang="0">
                  <a:pos x="4095" y="855"/>
                </a:cxn>
                <a:cxn ang="0">
                  <a:pos x="4281" y="909"/>
                </a:cxn>
                <a:cxn ang="0">
                  <a:pos x="4503" y="981"/>
                </a:cxn>
                <a:cxn ang="0">
                  <a:pos x="4704" y="1053"/>
                </a:cxn>
                <a:cxn ang="0">
                  <a:pos x="4911" y="1131"/>
                </a:cxn>
                <a:cxn ang="0">
                  <a:pos x="5073" y="1197"/>
                </a:cxn>
                <a:cxn ang="0">
                  <a:pos x="5256" y="1281"/>
                </a:cxn>
                <a:cxn ang="0">
                  <a:pos x="5475" y="1401"/>
                </a:cxn>
                <a:cxn ang="0">
                  <a:pos x="5628" y="1482"/>
                </a:cxn>
                <a:cxn ang="0">
                  <a:pos x="5759" y="1572"/>
                </a:cxn>
                <a:cxn ang="0">
                  <a:pos x="5759" y="633"/>
                </a:cxn>
                <a:cxn ang="0">
                  <a:pos x="5493" y="570"/>
                </a:cxn>
                <a:cxn ang="0">
                  <a:pos x="5214" y="501"/>
                </a:cxn>
                <a:cxn ang="0">
                  <a:pos x="4950" y="444"/>
                </a:cxn>
                <a:cxn ang="0">
                  <a:pos x="4701" y="396"/>
                </a:cxn>
                <a:cxn ang="0">
                  <a:pos x="4425" y="348"/>
                </a:cxn>
                <a:cxn ang="0">
                  <a:pos x="4110" y="294"/>
                </a:cxn>
                <a:cxn ang="0">
                  <a:pos x="3813" y="252"/>
                </a:cxn>
                <a:cxn ang="0">
                  <a:pos x="3549" y="213"/>
                </a:cxn>
                <a:cxn ang="0">
                  <a:pos x="3261" y="183"/>
                </a:cxn>
                <a:cxn ang="0">
                  <a:pos x="3015" y="153"/>
                </a:cxn>
                <a:cxn ang="0">
                  <a:pos x="2757" y="129"/>
                </a:cxn>
                <a:cxn ang="0">
                  <a:pos x="2520" y="105"/>
                </a:cxn>
                <a:cxn ang="0">
                  <a:pos x="2301" y="87"/>
                </a:cxn>
                <a:cxn ang="0">
                  <a:pos x="2013" y="66"/>
                </a:cxn>
                <a:cxn ang="0">
                  <a:pos x="1731" y="48"/>
                </a:cxn>
                <a:cxn ang="0">
                  <a:pos x="1524" y="39"/>
                </a:cxn>
                <a:cxn ang="0">
                  <a:pos x="1260" y="27"/>
                </a:cxn>
                <a:cxn ang="0">
                  <a:pos x="966" y="15"/>
                </a:cxn>
                <a:cxn ang="0">
                  <a:pos x="714" y="12"/>
                </a:cxn>
                <a:cxn ang="0">
                  <a:pos x="510" y="6"/>
                </a:cxn>
                <a:cxn ang="0">
                  <a:pos x="243" y="0"/>
                </a:cxn>
                <a:cxn ang="0">
                  <a:pos x="0" y="0"/>
                </a:cxn>
              </a:cxnLst>
              <a:rect l="0" t="0" r="r" b="b"/>
              <a:pathLst>
                <a:path w="5760" h="1573">
                  <a:moveTo>
                    <a:pt x="0" y="0"/>
                  </a:moveTo>
                  <a:lnTo>
                    <a:pt x="0" y="351"/>
                  </a:lnTo>
                  <a:lnTo>
                    <a:pt x="282" y="357"/>
                  </a:lnTo>
                  <a:lnTo>
                    <a:pt x="627" y="363"/>
                  </a:lnTo>
                  <a:lnTo>
                    <a:pt x="960" y="375"/>
                  </a:lnTo>
                  <a:lnTo>
                    <a:pt x="1218" y="393"/>
                  </a:lnTo>
                  <a:lnTo>
                    <a:pt x="1470" y="411"/>
                  </a:lnTo>
                  <a:lnTo>
                    <a:pt x="1746" y="435"/>
                  </a:lnTo>
                  <a:lnTo>
                    <a:pt x="2022" y="462"/>
                  </a:lnTo>
                  <a:lnTo>
                    <a:pt x="2340" y="504"/>
                  </a:lnTo>
                  <a:lnTo>
                    <a:pt x="2664" y="549"/>
                  </a:lnTo>
                  <a:lnTo>
                    <a:pt x="2952" y="597"/>
                  </a:lnTo>
                  <a:lnTo>
                    <a:pt x="3225" y="648"/>
                  </a:lnTo>
                  <a:lnTo>
                    <a:pt x="3513" y="708"/>
                  </a:lnTo>
                  <a:lnTo>
                    <a:pt x="3693" y="750"/>
                  </a:lnTo>
                  <a:lnTo>
                    <a:pt x="3936" y="810"/>
                  </a:lnTo>
                  <a:lnTo>
                    <a:pt x="4095" y="855"/>
                  </a:lnTo>
                  <a:lnTo>
                    <a:pt x="4281" y="909"/>
                  </a:lnTo>
                  <a:lnTo>
                    <a:pt x="4503" y="981"/>
                  </a:lnTo>
                  <a:lnTo>
                    <a:pt x="4704" y="1053"/>
                  </a:lnTo>
                  <a:lnTo>
                    <a:pt x="4911" y="1131"/>
                  </a:lnTo>
                  <a:lnTo>
                    <a:pt x="5073" y="1197"/>
                  </a:lnTo>
                  <a:lnTo>
                    <a:pt x="5256" y="1281"/>
                  </a:lnTo>
                  <a:lnTo>
                    <a:pt x="5475" y="1401"/>
                  </a:lnTo>
                  <a:lnTo>
                    <a:pt x="5628" y="1482"/>
                  </a:lnTo>
                  <a:lnTo>
                    <a:pt x="5759" y="1572"/>
                  </a:lnTo>
                  <a:lnTo>
                    <a:pt x="5759" y="633"/>
                  </a:lnTo>
                  <a:lnTo>
                    <a:pt x="5493" y="570"/>
                  </a:lnTo>
                  <a:lnTo>
                    <a:pt x="5214" y="501"/>
                  </a:lnTo>
                  <a:lnTo>
                    <a:pt x="4950" y="444"/>
                  </a:lnTo>
                  <a:lnTo>
                    <a:pt x="4701" y="396"/>
                  </a:lnTo>
                  <a:lnTo>
                    <a:pt x="4425" y="348"/>
                  </a:lnTo>
                  <a:lnTo>
                    <a:pt x="4110" y="294"/>
                  </a:lnTo>
                  <a:lnTo>
                    <a:pt x="3813" y="252"/>
                  </a:lnTo>
                  <a:lnTo>
                    <a:pt x="3549" y="213"/>
                  </a:lnTo>
                  <a:lnTo>
                    <a:pt x="3261" y="183"/>
                  </a:lnTo>
                  <a:lnTo>
                    <a:pt x="3015" y="153"/>
                  </a:lnTo>
                  <a:lnTo>
                    <a:pt x="2757" y="129"/>
                  </a:lnTo>
                  <a:lnTo>
                    <a:pt x="2520" y="105"/>
                  </a:lnTo>
                  <a:lnTo>
                    <a:pt x="2301" y="87"/>
                  </a:lnTo>
                  <a:lnTo>
                    <a:pt x="2013" y="66"/>
                  </a:lnTo>
                  <a:lnTo>
                    <a:pt x="1731" y="48"/>
                  </a:lnTo>
                  <a:lnTo>
                    <a:pt x="1524" y="39"/>
                  </a:lnTo>
                  <a:lnTo>
                    <a:pt x="1260" y="27"/>
                  </a:lnTo>
                  <a:lnTo>
                    <a:pt x="966" y="15"/>
                  </a:lnTo>
                  <a:lnTo>
                    <a:pt x="714" y="12"/>
                  </a:lnTo>
                  <a:lnTo>
                    <a:pt x="510" y="6"/>
                  </a:lnTo>
                  <a:lnTo>
                    <a:pt x="24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white">
            <a:xfrm>
              <a:off x="0" y="1130"/>
              <a:ext cx="5760" cy="9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39"/>
                </a:cxn>
                <a:cxn ang="0">
                  <a:pos x="318" y="342"/>
                </a:cxn>
                <a:cxn ang="0">
                  <a:pos x="591" y="348"/>
                </a:cxn>
                <a:cxn ang="0">
                  <a:pos x="846" y="354"/>
                </a:cxn>
                <a:cxn ang="0">
                  <a:pos x="1074" y="360"/>
                </a:cxn>
                <a:cxn ang="0">
                  <a:pos x="1314" y="366"/>
                </a:cxn>
                <a:cxn ang="0">
                  <a:pos x="1599" y="381"/>
                </a:cxn>
                <a:cxn ang="0">
                  <a:pos x="1911" y="399"/>
                </a:cxn>
                <a:cxn ang="0">
                  <a:pos x="2241" y="420"/>
                </a:cxn>
                <a:cxn ang="0">
                  <a:pos x="2619" y="453"/>
                </a:cxn>
                <a:cxn ang="0">
                  <a:pos x="2889" y="477"/>
                </a:cxn>
                <a:cxn ang="0">
                  <a:pos x="3177" y="507"/>
                </a:cxn>
                <a:cxn ang="0">
                  <a:pos x="3498" y="543"/>
                </a:cxn>
                <a:cxn ang="0">
                  <a:pos x="3813" y="585"/>
                </a:cxn>
                <a:cxn ang="0">
                  <a:pos x="4044" y="618"/>
                </a:cxn>
                <a:cxn ang="0">
                  <a:pos x="4365" y="669"/>
                </a:cxn>
                <a:cxn ang="0">
                  <a:pos x="4683" y="726"/>
                </a:cxn>
                <a:cxn ang="0">
                  <a:pos x="4980" y="786"/>
                </a:cxn>
                <a:cxn ang="0">
                  <a:pos x="5268" y="846"/>
                </a:cxn>
                <a:cxn ang="0">
                  <a:pos x="5646" y="942"/>
                </a:cxn>
                <a:cxn ang="0">
                  <a:pos x="5759" y="969"/>
                </a:cxn>
                <a:cxn ang="0">
                  <a:pos x="5759" y="0"/>
                </a:cxn>
                <a:cxn ang="0">
                  <a:pos x="0" y="0"/>
                </a:cxn>
              </a:cxnLst>
              <a:rect l="0" t="0" r="r" b="b"/>
              <a:pathLst>
                <a:path w="5760" h="970">
                  <a:moveTo>
                    <a:pt x="0" y="0"/>
                  </a:moveTo>
                  <a:lnTo>
                    <a:pt x="0" y="339"/>
                  </a:lnTo>
                  <a:lnTo>
                    <a:pt x="318" y="342"/>
                  </a:lnTo>
                  <a:lnTo>
                    <a:pt x="591" y="348"/>
                  </a:lnTo>
                  <a:lnTo>
                    <a:pt x="846" y="354"/>
                  </a:lnTo>
                  <a:lnTo>
                    <a:pt x="1074" y="360"/>
                  </a:lnTo>
                  <a:lnTo>
                    <a:pt x="1314" y="366"/>
                  </a:lnTo>
                  <a:lnTo>
                    <a:pt x="1599" y="381"/>
                  </a:lnTo>
                  <a:lnTo>
                    <a:pt x="1911" y="399"/>
                  </a:lnTo>
                  <a:lnTo>
                    <a:pt x="2241" y="420"/>
                  </a:lnTo>
                  <a:lnTo>
                    <a:pt x="2619" y="453"/>
                  </a:lnTo>
                  <a:lnTo>
                    <a:pt x="2889" y="477"/>
                  </a:lnTo>
                  <a:lnTo>
                    <a:pt x="3177" y="507"/>
                  </a:lnTo>
                  <a:lnTo>
                    <a:pt x="3498" y="543"/>
                  </a:lnTo>
                  <a:lnTo>
                    <a:pt x="3813" y="585"/>
                  </a:lnTo>
                  <a:lnTo>
                    <a:pt x="4044" y="618"/>
                  </a:lnTo>
                  <a:lnTo>
                    <a:pt x="4365" y="669"/>
                  </a:lnTo>
                  <a:lnTo>
                    <a:pt x="4683" y="726"/>
                  </a:lnTo>
                  <a:lnTo>
                    <a:pt x="4980" y="786"/>
                  </a:lnTo>
                  <a:lnTo>
                    <a:pt x="5268" y="846"/>
                  </a:lnTo>
                  <a:lnTo>
                    <a:pt x="5646" y="942"/>
                  </a:lnTo>
                  <a:lnTo>
                    <a:pt x="5759" y="969"/>
                  </a:lnTo>
                  <a:lnTo>
                    <a:pt x="5759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white">
            <a:xfrm>
              <a:off x="0" y="-13"/>
              <a:ext cx="5760" cy="1060"/>
            </a:xfrm>
            <a:custGeom>
              <a:avLst/>
              <a:gdLst/>
              <a:ahLst/>
              <a:cxnLst>
                <a:cxn ang="0">
                  <a:pos x="0" y="753"/>
                </a:cxn>
                <a:cxn ang="0">
                  <a:pos x="0" y="1059"/>
                </a:cxn>
                <a:cxn ang="0">
                  <a:pos x="5759" y="1059"/>
                </a:cxn>
                <a:cxn ang="0">
                  <a:pos x="5759" y="0"/>
                </a:cxn>
                <a:cxn ang="0">
                  <a:pos x="5430" y="0"/>
                </a:cxn>
                <a:cxn ang="0">
                  <a:pos x="5298" y="84"/>
                </a:cxn>
                <a:cxn ang="0">
                  <a:pos x="5136" y="159"/>
                </a:cxn>
                <a:cxn ang="0">
                  <a:pos x="4968" y="222"/>
                </a:cxn>
                <a:cxn ang="0">
                  <a:pos x="4812" y="267"/>
                </a:cxn>
                <a:cxn ang="0">
                  <a:pos x="4626" y="324"/>
                </a:cxn>
                <a:cxn ang="0">
                  <a:pos x="4440" y="366"/>
                </a:cxn>
                <a:cxn ang="0">
                  <a:pos x="4230" y="414"/>
                </a:cxn>
                <a:cxn ang="0">
                  <a:pos x="3939" y="468"/>
                </a:cxn>
                <a:cxn ang="0">
                  <a:pos x="3711" y="504"/>
                </a:cxn>
                <a:cxn ang="0">
                  <a:pos x="3441" y="543"/>
                </a:cxn>
                <a:cxn ang="0">
                  <a:pos x="3189" y="579"/>
                </a:cxn>
                <a:cxn ang="0">
                  <a:pos x="2925" y="606"/>
                </a:cxn>
                <a:cxn ang="0">
                  <a:pos x="2679" y="633"/>
                </a:cxn>
                <a:cxn ang="0">
                  <a:pos x="2418" y="654"/>
                </a:cxn>
                <a:cxn ang="0">
                  <a:pos x="2142" y="675"/>
                </a:cxn>
                <a:cxn ang="0">
                  <a:pos x="1896" y="693"/>
                </a:cxn>
                <a:cxn ang="0">
                  <a:pos x="1647" y="708"/>
                </a:cxn>
                <a:cxn ang="0">
                  <a:pos x="1404" y="720"/>
                </a:cxn>
                <a:cxn ang="0">
                  <a:pos x="1170" y="732"/>
                </a:cxn>
                <a:cxn ang="0">
                  <a:pos x="906" y="738"/>
                </a:cxn>
                <a:cxn ang="0">
                  <a:pos x="534" y="747"/>
                </a:cxn>
                <a:cxn ang="0">
                  <a:pos x="201" y="753"/>
                </a:cxn>
                <a:cxn ang="0">
                  <a:pos x="0" y="753"/>
                </a:cxn>
              </a:cxnLst>
              <a:rect l="0" t="0" r="r" b="b"/>
              <a:pathLst>
                <a:path w="5760" h="1060">
                  <a:moveTo>
                    <a:pt x="0" y="753"/>
                  </a:moveTo>
                  <a:lnTo>
                    <a:pt x="0" y="1059"/>
                  </a:lnTo>
                  <a:lnTo>
                    <a:pt x="5759" y="1059"/>
                  </a:lnTo>
                  <a:lnTo>
                    <a:pt x="5759" y="0"/>
                  </a:lnTo>
                  <a:lnTo>
                    <a:pt x="5430" y="0"/>
                  </a:lnTo>
                  <a:lnTo>
                    <a:pt x="5298" y="84"/>
                  </a:lnTo>
                  <a:lnTo>
                    <a:pt x="5136" y="159"/>
                  </a:lnTo>
                  <a:lnTo>
                    <a:pt x="4968" y="222"/>
                  </a:lnTo>
                  <a:lnTo>
                    <a:pt x="4812" y="267"/>
                  </a:lnTo>
                  <a:lnTo>
                    <a:pt x="4626" y="324"/>
                  </a:lnTo>
                  <a:lnTo>
                    <a:pt x="4440" y="366"/>
                  </a:lnTo>
                  <a:lnTo>
                    <a:pt x="4230" y="414"/>
                  </a:lnTo>
                  <a:lnTo>
                    <a:pt x="3939" y="468"/>
                  </a:lnTo>
                  <a:lnTo>
                    <a:pt x="3711" y="504"/>
                  </a:lnTo>
                  <a:lnTo>
                    <a:pt x="3441" y="543"/>
                  </a:lnTo>
                  <a:lnTo>
                    <a:pt x="3189" y="579"/>
                  </a:lnTo>
                  <a:lnTo>
                    <a:pt x="2925" y="606"/>
                  </a:lnTo>
                  <a:lnTo>
                    <a:pt x="2679" y="633"/>
                  </a:lnTo>
                  <a:lnTo>
                    <a:pt x="2418" y="654"/>
                  </a:lnTo>
                  <a:lnTo>
                    <a:pt x="2142" y="675"/>
                  </a:lnTo>
                  <a:lnTo>
                    <a:pt x="1896" y="693"/>
                  </a:lnTo>
                  <a:lnTo>
                    <a:pt x="1647" y="708"/>
                  </a:lnTo>
                  <a:lnTo>
                    <a:pt x="1404" y="720"/>
                  </a:lnTo>
                  <a:lnTo>
                    <a:pt x="1170" y="732"/>
                  </a:lnTo>
                  <a:lnTo>
                    <a:pt x="906" y="738"/>
                  </a:lnTo>
                  <a:lnTo>
                    <a:pt x="534" y="747"/>
                  </a:lnTo>
                  <a:lnTo>
                    <a:pt x="201" y="753"/>
                  </a:lnTo>
                  <a:lnTo>
                    <a:pt x="0" y="753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white">
            <a:xfrm>
              <a:off x="0" y="-13"/>
              <a:ext cx="5284" cy="673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0" y="672"/>
                </a:cxn>
                <a:cxn ang="0">
                  <a:pos x="303" y="672"/>
                </a:cxn>
                <a:cxn ang="0">
                  <a:pos x="723" y="663"/>
                </a:cxn>
                <a:cxn ang="0">
                  <a:pos x="1020" y="654"/>
                </a:cxn>
                <a:cxn ang="0">
                  <a:pos x="1302" y="642"/>
                </a:cxn>
                <a:cxn ang="0">
                  <a:pos x="1554" y="630"/>
                </a:cxn>
                <a:cxn ang="0">
                  <a:pos x="1779" y="615"/>
                </a:cxn>
                <a:cxn ang="0">
                  <a:pos x="1962" y="606"/>
                </a:cxn>
                <a:cxn ang="0">
                  <a:pos x="2193" y="588"/>
                </a:cxn>
                <a:cxn ang="0">
                  <a:pos x="2448" y="570"/>
                </a:cxn>
                <a:cxn ang="0">
                  <a:pos x="2700" y="546"/>
                </a:cxn>
                <a:cxn ang="0">
                  <a:pos x="2904" y="528"/>
                </a:cxn>
                <a:cxn ang="0">
                  <a:pos x="3138" y="498"/>
                </a:cxn>
                <a:cxn ang="0">
                  <a:pos x="3324" y="474"/>
                </a:cxn>
                <a:cxn ang="0">
                  <a:pos x="3534" y="447"/>
                </a:cxn>
                <a:cxn ang="0">
                  <a:pos x="3735" y="420"/>
                </a:cxn>
                <a:cxn ang="0">
                  <a:pos x="3933" y="384"/>
                </a:cxn>
                <a:cxn ang="0">
                  <a:pos x="4116" y="351"/>
                </a:cxn>
                <a:cxn ang="0">
                  <a:pos x="4266" y="318"/>
                </a:cxn>
                <a:cxn ang="0">
                  <a:pos x="4446" y="279"/>
                </a:cxn>
                <a:cxn ang="0">
                  <a:pos x="4620" y="237"/>
                </a:cxn>
                <a:cxn ang="0">
                  <a:pos x="4779" y="192"/>
                </a:cxn>
                <a:cxn ang="0">
                  <a:pos x="4920" y="147"/>
                </a:cxn>
                <a:cxn ang="0">
                  <a:pos x="5085" y="90"/>
                </a:cxn>
                <a:cxn ang="0">
                  <a:pos x="5193" y="42"/>
                </a:cxn>
                <a:cxn ang="0">
                  <a:pos x="5283" y="0"/>
                </a:cxn>
                <a:cxn ang="0">
                  <a:pos x="3201" y="0"/>
                </a:cxn>
                <a:cxn ang="0">
                  <a:pos x="2982" y="57"/>
                </a:cxn>
                <a:cxn ang="0">
                  <a:pos x="2775" y="108"/>
                </a:cxn>
                <a:cxn ang="0">
                  <a:pos x="2562" y="150"/>
                </a:cxn>
                <a:cxn ang="0">
                  <a:pos x="2397" y="183"/>
                </a:cxn>
                <a:cxn ang="0">
                  <a:pos x="2205" y="213"/>
                </a:cxn>
                <a:cxn ang="0">
                  <a:pos x="2001" y="243"/>
                </a:cxn>
                <a:cxn ang="0">
                  <a:pos x="1776" y="273"/>
                </a:cxn>
                <a:cxn ang="0">
                  <a:pos x="1536" y="297"/>
                </a:cxn>
                <a:cxn ang="0">
                  <a:pos x="1344" y="312"/>
                </a:cxn>
                <a:cxn ang="0">
                  <a:pos x="1134" y="330"/>
                </a:cxn>
                <a:cxn ang="0">
                  <a:pos x="921" y="342"/>
                </a:cxn>
                <a:cxn ang="0">
                  <a:pos x="696" y="354"/>
                </a:cxn>
                <a:cxn ang="0">
                  <a:pos x="501" y="360"/>
                </a:cxn>
                <a:cxn ang="0">
                  <a:pos x="279" y="366"/>
                </a:cxn>
                <a:cxn ang="0">
                  <a:pos x="99" y="369"/>
                </a:cxn>
                <a:cxn ang="0">
                  <a:pos x="0" y="366"/>
                </a:cxn>
              </a:cxnLst>
              <a:rect l="0" t="0" r="r" b="b"/>
              <a:pathLst>
                <a:path w="5284" h="673">
                  <a:moveTo>
                    <a:pt x="0" y="366"/>
                  </a:moveTo>
                  <a:lnTo>
                    <a:pt x="0" y="672"/>
                  </a:lnTo>
                  <a:lnTo>
                    <a:pt x="303" y="672"/>
                  </a:lnTo>
                  <a:lnTo>
                    <a:pt x="723" y="663"/>
                  </a:lnTo>
                  <a:lnTo>
                    <a:pt x="1020" y="654"/>
                  </a:lnTo>
                  <a:lnTo>
                    <a:pt x="1302" y="642"/>
                  </a:lnTo>
                  <a:lnTo>
                    <a:pt x="1554" y="630"/>
                  </a:lnTo>
                  <a:lnTo>
                    <a:pt x="1779" y="615"/>
                  </a:lnTo>
                  <a:lnTo>
                    <a:pt x="1962" y="606"/>
                  </a:lnTo>
                  <a:lnTo>
                    <a:pt x="2193" y="588"/>
                  </a:lnTo>
                  <a:lnTo>
                    <a:pt x="2448" y="570"/>
                  </a:lnTo>
                  <a:lnTo>
                    <a:pt x="2700" y="546"/>
                  </a:lnTo>
                  <a:lnTo>
                    <a:pt x="2904" y="528"/>
                  </a:lnTo>
                  <a:lnTo>
                    <a:pt x="3138" y="498"/>
                  </a:lnTo>
                  <a:lnTo>
                    <a:pt x="3324" y="474"/>
                  </a:lnTo>
                  <a:lnTo>
                    <a:pt x="3534" y="447"/>
                  </a:lnTo>
                  <a:lnTo>
                    <a:pt x="3735" y="420"/>
                  </a:lnTo>
                  <a:lnTo>
                    <a:pt x="3933" y="384"/>
                  </a:lnTo>
                  <a:lnTo>
                    <a:pt x="4116" y="351"/>
                  </a:lnTo>
                  <a:lnTo>
                    <a:pt x="4266" y="318"/>
                  </a:lnTo>
                  <a:lnTo>
                    <a:pt x="4446" y="279"/>
                  </a:lnTo>
                  <a:lnTo>
                    <a:pt x="4620" y="237"/>
                  </a:lnTo>
                  <a:lnTo>
                    <a:pt x="4779" y="192"/>
                  </a:lnTo>
                  <a:lnTo>
                    <a:pt x="4920" y="147"/>
                  </a:lnTo>
                  <a:lnTo>
                    <a:pt x="5085" y="90"/>
                  </a:lnTo>
                  <a:lnTo>
                    <a:pt x="5193" y="42"/>
                  </a:lnTo>
                  <a:lnTo>
                    <a:pt x="5283" y="0"/>
                  </a:lnTo>
                  <a:lnTo>
                    <a:pt x="3201" y="0"/>
                  </a:lnTo>
                  <a:lnTo>
                    <a:pt x="2982" y="57"/>
                  </a:lnTo>
                  <a:lnTo>
                    <a:pt x="2775" y="108"/>
                  </a:lnTo>
                  <a:lnTo>
                    <a:pt x="2562" y="150"/>
                  </a:lnTo>
                  <a:lnTo>
                    <a:pt x="2397" y="183"/>
                  </a:lnTo>
                  <a:lnTo>
                    <a:pt x="2205" y="213"/>
                  </a:lnTo>
                  <a:lnTo>
                    <a:pt x="2001" y="243"/>
                  </a:lnTo>
                  <a:lnTo>
                    <a:pt x="1776" y="273"/>
                  </a:lnTo>
                  <a:lnTo>
                    <a:pt x="1536" y="297"/>
                  </a:lnTo>
                  <a:lnTo>
                    <a:pt x="1344" y="312"/>
                  </a:lnTo>
                  <a:lnTo>
                    <a:pt x="1134" y="330"/>
                  </a:lnTo>
                  <a:lnTo>
                    <a:pt x="921" y="342"/>
                  </a:lnTo>
                  <a:lnTo>
                    <a:pt x="696" y="354"/>
                  </a:lnTo>
                  <a:lnTo>
                    <a:pt x="501" y="360"/>
                  </a:lnTo>
                  <a:lnTo>
                    <a:pt x="279" y="366"/>
                  </a:lnTo>
                  <a:lnTo>
                    <a:pt x="99" y="369"/>
                  </a:lnTo>
                  <a:lnTo>
                    <a:pt x="0" y="366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8" name="Freeform 10"/>
            <p:cNvSpPr>
              <a:spLocks/>
            </p:cNvSpPr>
            <p:nvPr/>
          </p:nvSpPr>
          <p:spPr bwMode="white">
            <a:xfrm>
              <a:off x="0" y="-13"/>
              <a:ext cx="2884" cy="2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85"/>
                </a:cxn>
                <a:cxn ang="0">
                  <a:pos x="192" y="285"/>
                </a:cxn>
                <a:cxn ang="0">
                  <a:pos x="384" y="282"/>
                </a:cxn>
                <a:cxn ang="0">
                  <a:pos x="579" y="276"/>
                </a:cxn>
                <a:cxn ang="0">
                  <a:pos x="789" y="267"/>
                </a:cxn>
                <a:cxn ang="0">
                  <a:pos x="999" y="258"/>
                </a:cxn>
                <a:cxn ang="0">
                  <a:pos x="1161" y="246"/>
                </a:cxn>
                <a:cxn ang="0">
                  <a:pos x="1302" y="234"/>
                </a:cxn>
                <a:cxn ang="0">
                  <a:pos x="1458" y="222"/>
                </a:cxn>
                <a:cxn ang="0">
                  <a:pos x="1665" y="201"/>
                </a:cxn>
                <a:cxn ang="0">
                  <a:pos x="1992" y="159"/>
                </a:cxn>
                <a:cxn ang="0">
                  <a:pos x="2301" y="117"/>
                </a:cxn>
                <a:cxn ang="0">
                  <a:pos x="2604" y="60"/>
                </a:cxn>
                <a:cxn ang="0">
                  <a:pos x="2883" y="0"/>
                </a:cxn>
                <a:cxn ang="0">
                  <a:pos x="0" y="0"/>
                </a:cxn>
              </a:cxnLst>
              <a:rect l="0" t="0" r="r" b="b"/>
              <a:pathLst>
                <a:path w="2884" h="286">
                  <a:moveTo>
                    <a:pt x="0" y="0"/>
                  </a:moveTo>
                  <a:lnTo>
                    <a:pt x="0" y="285"/>
                  </a:lnTo>
                  <a:lnTo>
                    <a:pt x="192" y="285"/>
                  </a:lnTo>
                  <a:lnTo>
                    <a:pt x="384" y="282"/>
                  </a:lnTo>
                  <a:lnTo>
                    <a:pt x="579" y="276"/>
                  </a:lnTo>
                  <a:lnTo>
                    <a:pt x="789" y="267"/>
                  </a:lnTo>
                  <a:lnTo>
                    <a:pt x="999" y="258"/>
                  </a:lnTo>
                  <a:lnTo>
                    <a:pt x="1161" y="246"/>
                  </a:lnTo>
                  <a:lnTo>
                    <a:pt x="1302" y="234"/>
                  </a:lnTo>
                  <a:lnTo>
                    <a:pt x="1458" y="222"/>
                  </a:lnTo>
                  <a:lnTo>
                    <a:pt x="1665" y="201"/>
                  </a:lnTo>
                  <a:lnTo>
                    <a:pt x="1992" y="159"/>
                  </a:lnTo>
                  <a:lnTo>
                    <a:pt x="2301" y="117"/>
                  </a:lnTo>
                  <a:lnTo>
                    <a:pt x="2604" y="60"/>
                  </a:lnTo>
                  <a:lnTo>
                    <a:pt x="288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</p:grpSp>
      <p:sp>
        <p:nvSpPr>
          <p:cNvPr id="5123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4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70" name="Rectangle 2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51BB7F-2059-4C44-8AAB-6D74EC94863D}" type="slidenum">
              <a:rPr lang="ru-RU">
                <a:solidFill>
                  <a:srgbClr val="FFFFFF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59690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8"/>
          <p:cNvGrpSpPr>
            <a:grpSpLocks/>
          </p:cNvGrpSpPr>
          <p:nvPr/>
        </p:nvGrpSpPr>
        <p:grpSpPr bwMode="auto">
          <a:xfrm>
            <a:off x="-12699" y="-20638"/>
            <a:ext cx="12204700" cy="6878638"/>
            <a:chOff x="-6" y="-13"/>
            <a:chExt cx="5766" cy="4333"/>
          </a:xfrm>
        </p:grpSpPr>
        <p:sp>
          <p:nvSpPr>
            <p:cNvPr id="2050" name="Rectangle 2"/>
            <p:cNvSpPr>
              <a:spLocks noChangeArrowheads="1"/>
            </p:cNvSpPr>
            <p:nvPr/>
          </p:nvSpPr>
          <p:spPr bwMode="invGray">
            <a:xfrm>
              <a:off x="5549" y="0"/>
              <a:ext cx="211" cy="43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1" name="Freeform 3"/>
            <p:cNvSpPr>
              <a:spLocks/>
            </p:cNvSpPr>
            <p:nvPr/>
          </p:nvSpPr>
          <p:spPr bwMode="white">
            <a:xfrm>
              <a:off x="-6" y="2828"/>
              <a:ext cx="3625" cy="1492"/>
            </a:xfrm>
            <a:custGeom>
              <a:avLst/>
              <a:gdLst/>
              <a:ahLst/>
              <a:cxnLst>
                <a:cxn ang="0">
                  <a:pos x="0" y="1491"/>
                </a:cxn>
                <a:cxn ang="0">
                  <a:pos x="0" y="0"/>
                </a:cxn>
                <a:cxn ang="0">
                  <a:pos x="171" y="3"/>
                </a:cxn>
                <a:cxn ang="0">
                  <a:pos x="355" y="9"/>
                </a:cxn>
                <a:cxn ang="0">
                  <a:pos x="499" y="21"/>
                </a:cxn>
                <a:cxn ang="0">
                  <a:pos x="650" y="36"/>
                </a:cxn>
                <a:cxn ang="0">
                  <a:pos x="809" y="54"/>
                </a:cxn>
                <a:cxn ang="0">
                  <a:pos x="957" y="78"/>
                </a:cxn>
                <a:cxn ang="0">
                  <a:pos x="1119" y="105"/>
                </a:cxn>
                <a:cxn ang="0">
                  <a:pos x="1261" y="133"/>
                </a:cxn>
                <a:cxn ang="0">
                  <a:pos x="1441" y="175"/>
                </a:cxn>
                <a:cxn ang="0">
                  <a:pos x="1598" y="217"/>
                </a:cxn>
                <a:cxn ang="0">
                  <a:pos x="1763" y="269"/>
                </a:cxn>
                <a:cxn ang="0">
                  <a:pos x="1887" y="308"/>
                </a:cxn>
                <a:cxn ang="0">
                  <a:pos x="2085" y="384"/>
                </a:cxn>
                <a:cxn ang="0">
                  <a:pos x="2230" y="444"/>
                </a:cxn>
                <a:cxn ang="0">
                  <a:pos x="2456" y="547"/>
                </a:cxn>
                <a:cxn ang="0">
                  <a:pos x="2666" y="662"/>
                </a:cxn>
                <a:cxn ang="0">
                  <a:pos x="2859" y="786"/>
                </a:cxn>
                <a:cxn ang="0">
                  <a:pos x="3046" y="920"/>
                </a:cxn>
                <a:cxn ang="0">
                  <a:pos x="3193" y="1038"/>
                </a:cxn>
                <a:cxn ang="0">
                  <a:pos x="3332" y="1168"/>
                </a:cxn>
                <a:cxn ang="0">
                  <a:pos x="3440" y="1280"/>
                </a:cxn>
                <a:cxn ang="0">
                  <a:pos x="3524" y="1380"/>
                </a:cxn>
                <a:cxn ang="0">
                  <a:pos x="3624" y="1491"/>
                </a:cxn>
                <a:cxn ang="0">
                  <a:pos x="3608" y="1491"/>
                </a:cxn>
                <a:cxn ang="0">
                  <a:pos x="0" y="1491"/>
                </a:cxn>
              </a:cxnLst>
              <a:rect l="0" t="0" r="r" b="b"/>
              <a:pathLst>
                <a:path w="3625" h="1492">
                  <a:moveTo>
                    <a:pt x="0" y="1491"/>
                  </a:moveTo>
                  <a:lnTo>
                    <a:pt x="0" y="0"/>
                  </a:lnTo>
                  <a:lnTo>
                    <a:pt x="171" y="3"/>
                  </a:lnTo>
                  <a:lnTo>
                    <a:pt x="355" y="9"/>
                  </a:lnTo>
                  <a:lnTo>
                    <a:pt x="499" y="21"/>
                  </a:lnTo>
                  <a:lnTo>
                    <a:pt x="650" y="36"/>
                  </a:lnTo>
                  <a:lnTo>
                    <a:pt x="809" y="54"/>
                  </a:lnTo>
                  <a:lnTo>
                    <a:pt x="957" y="78"/>
                  </a:lnTo>
                  <a:lnTo>
                    <a:pt x="1119" y="105"/>
                  </a:lnTo>
                  <a:lnTo>
                    <a:pt x="1261" y="133"/>
                  </a:lnTo>
                  <a:lnTo>
                    <a:pt x="1441" y="175"/>
                  </a:lnTo>
                  <a:lnTo>
                    <a:pt x="1598" y="217"/>
                  </a:lnTo>
                  <a:lnTo>
                    <a:pt x="1763" y="269"/>
                  </a:lnTo>
                  <a:lnTo>
                    <a:pt x="1887" y="308"/>
                  </a:lnTo>
                  <a:lnTo>
                    <a:pt x="2085" y="384"/>
                  </a:lnTo>
                  <a:lnTo>
                    <a:pt x="2230" y="444"/>
                  </a:lnTo>
                  <a:lnTo>
                    <a:pt x="2456" y="547"/>
                  </a:lnTo>
                  <a:lnTo>
                    <a:pt x="2666" y="662"/>
                  </a:lnTo>
                  <a:lnTo>
                    <a:pt x="2859" y="786"/>
                  </a:lnTo>
                  <a:lnTo>
                    <a:pt x="3046" y="920"/>
                  </a:lnTo>
                  <a:lnTo>
                    <a:pt x="3193" y="1038"/>
                  </a:lnTo>
                  <a:lnTo>
                    <a:pt x="3332" y="1168"/>
                  </a:lnTo>
                  <a:lnTo>
                    <a:pt x="3440" y="1280"/>
                  </a:lnTo>
                  <a:lnTo>
                    <a:pt x="3524" y="1380"/>
                  </a:lnTo>
                  <a:lnTo>
                    <a:pt x="3624" y="1491"/>
                  </a:lnTo>
                  <a:lnTo>
                    <a:pt x="3608" y="1491"/>
                  </a:lnTo>
                  <a:lnTo>
                    <a:pt x="0" y="1491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 cap="flat" cmpd="sng">
              <a:noFill/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white">
            <a:xfrm>
              <a:off x="0" y="2405"/>
              <a:ext cx="5143" cy="1902"/>
            </a:xfrm>
            <a:custGeom>
              <a:avLst/>
              <a:gdLst/>
              <a:ahLst/>
              <a:cxnLst>
                <a:cxn ang="0">
                  <a:pos x="2718" y="405"/>
                </a:cxn>
                <a:cxn ang="0">
                  <a:pos x="2466" y="333"/>
                </a:cxn>
                <a:cxn ang="0">
                  <a:pos x="2202" y="261"/>
                </a:cxn>
                <a:cxn ang="0">
                  <a:pos x="1929" y="198"/>
                </a:cxn>
                <a:cxn ang="0">
                  <a:pos x="1695" y="153"/>
                </a:cxn>
                <a:cxn ang="0">
                  <a:pos x="1434" y="111"/>
                </a:cxn>
                <a:cxn ang="0">
                  <a:pos x="1188" y="75"/>
                </a:cxn>
                <a:cxn ang="0">
                  <a:pos x="957" y="48"/>
                </a:cxn>
                <a:cxn ang="0">
                  <a:pos x="747" y="30"/>
                </a:cxn>
                <a:cxn ang="0">
                  <a:pos x="501" y="15"/>
                </a:cxn>
                <a:cxn ang="0">
                  <a:pos x="246" y="3"/>
                </a:cxn>
                <a:cxn ang="0">
                  <a:pos x="0" y="0"/>
                </a:cxn>
                <a:cxn ang="0">
                  <a:pos x="0" y="275"/>
                </a:cxn>
                <a:cxn ang="0">
                  <a:pos x="0" y="345"/>
                </a:cxn>
                <a:cxn ang="0">
                  <a:pos x="0" y="275"/>
                </a:cxn>
                <a:cxn ang="0">
                  <a:pos x="0" y="342"/>
                </a:cxn>
                <a:cxn ang="0">
                  <a:pos x="339" y="351"/>
                </a:cxn>
                <a:cxn ang="0">
                  <a:pos x="606" y="372"/>
                </a:cxn>
                <a:cxn ang="0">
                  <a:pos x="852" y="399"/>
                </a:cxn>
                <a:cxn ang="0">
                  <a:pos x="1068" y="435"/>
                </a:cxn>
                <a:cxn ang="0">
                  <a:pos x="1275" y="474"/>
                </a:cxn>
                <a:cxn ang="0">
                  <a:pos x="1545" y="540"/>
                </a:cxn>
                <a:cxn ang="0">
                  <a:pos x="1761" y="603"/>
                </a:cxn>
                <a:cxn ang="0">
                  <a:pos x="1971" y="678"/>
                </a:cxn>
                <a:cxn ang="0">
                  <a:pos x="2166" y="747"/>
                </a:cxn>
                <a:cxn ang="0">
                  <a:pos x="2397" y="852"/>
                </a:cxn>
                <a:cxn ang="0">
                  <a:pos x="2613" y="960"/>
                </a:cxn>
                <a:cxn ang="0">
                  <a:pos x="2832" y="1095"/>
                </a:cxn>
                <a:cxn ang="0">
                  <a:pos x="3012" y="1212"/>
                </a:cxn>
                <a:cxn ang="0">
                  <a:pos x="3186" y="1347"/>
                </a:cxn>
                <a:cxn ang="0">
                  <a:pos x="3351" y="1497"/>
                </a:cxn>
                <a:cxn ang="0">
                  <a:pos x="3480" y="1629"/>
                </a:cxn>
                <a:cxn ang="0">
                  <a:pos x="3612" y="1785"/>
                </a:cxn>
                <a:cxn ang="0">
                  <a:pos x="3699" y="1901"/>
                </a:cxn>
                <a:cxn ang="0">
                  <a:pos x="5142" y="1901"/>
                </a:cxn>
                <a:cxn ang="0">
                  <a:pos x="5076" y="1827"/>
                </a:cxn>
                <a:cxn ang="0">
                  <a:pos x="4968" y="1707"/>
                </a:cxn>
                <a:cxn ang="0">
                  <a:pos x="4797" y="1539"/>
                </a:cxn>
                <a:cxn ang="0">
                  <a:pos x="4617" y="1383"/>
                </a:cxn>
                <a:cxn ang="0">
                  <a:pos x="4410" y="1221"/>
                </a:cxn>
                <a:cxn ang="0">
                  <a:pos x="4185" y="1071"/>
                </a:cxn>
                <a:cxn ang="0">
                  <a:pos x="3960" y="939"/>
                </a:cxn>
                <a:cxn ang="0">
                  <a:pos x="3708" y="801"/>
                </a:cxn>
                <a:cxn ang="0">
                  <a:pos x="3492" y="702"/>
                </a:cxn>
                <a:cxn ang="0">
                  <a:pos x="3231" y="588"/>
                </a:cxn>
                <a:cxn ang="0">
                  <a:pos x="2964" y="489"/>
                </a:cxn>
                <a:cxn ang="0">
                  <a:pos x="2718" y="405"/>
                </a:cxn>
              </a:cxnLst>
              <a:rect l="0" t="0" r="r" b="b"/>
              <a:pathLst>
                <a:path w="5143" h="1902">
                  <a:moveTo>
                    <a:pt x="2718" y="405"/>
                  </a:moveTo>
                  <a:lnTo>
                    <a:pt x="2466" y="333"/>
                  </a:lnTo>
                  <a:lnTo>
                    <a:pt x="2202" y="261"/>
                  </a:lnTo>
                  <a:lnTo>
                    <a:pt x="1929" y="198"/>
                  </a:lnTo>
                  <a:lnTo>
                    <a:pt x="1695" y="153"/>
                  </a:lnTo>
                  <a:lnTo>
                    <a:pt x="1434" y="111"/>
                  </a:lnTo>
                  <a:lnTo>
                    <a:pt x="1188" y="75"/>
                  </a:lnTo>
                  <a:lnTo>
                    <a:pt x="957" y="48"/>
                  </a:lnTo>
                  <a:lnTo>
                    <a:pt x="747" y="30"/>
                  </a:lnTo>
                  <a:lnTo>
                    <a:pt x="501" y="15"/>
                  </a:lnTo>
                  <a:lnTo>
                    <a:pt x="246" y="3"/>
                  </a:lnTo>
                  <a:lnTo>
                    <a:pt x="0" y="0"/>
                  </a:lnTo>
                  <a:lnTo>
                    <a:pt x="0" y="275"/>
                  </a:lnTo>
                  <a:lnTo>
                    <a:pt x="0" y="345"/>
                  </a:lnTo>
                  <a:lnTo>
                    <a:pt x="0" y="275"/>
                  </a:lnTo>
                  <a:lnTo>
                    <a:pt x="0" y="342"/>
                  </a:lnTo>
                  <a:lnTo>
                    <a:pt x="339" y="351"/>
                  </a:lnTo>
                  <a:lnTo>
                    <a:pt x="606" y="372"/>
                  </a:lnTo>
                  <a:lnTo>
                    <a:pt x="852" y="399"/>
                  </a:lnTo>
                  <a:lnTo>
                    <a:pt x="1068" y="435"/>
                  </a:lnTo>
                  <a:lnTo>
                    <a:pt x="1275" y="474"/>
                  </a:lnTo>
                  <a:lnTo>
                    <a:pt x="1545" y="540"/>
                  </a:lnTo>
                  <a:lnTo>
                    <a:pt x="1761" y="603"/>
                  </a:lnTo>
                  <a:lnTo>
                    <a:pt x="1971" y="678"/>
                  </a:lnTo>
                  <a:lnTo>
                    <a:pt x="2166" y="747"/>
                  </a:lnTo>
                  <a:lnTo>
                    <a:pt x="2397" y="852"/>
                  </a:lnTo>
                  <a:lnTo>
                    <a:pt x="2613" y="960"/>
                  </a:lnTo>
                  <a:lnTo>
                    <a:pt x="2832" y="1095"/>
                  </a:lnTo>
                  <a:lnTo>
                    <a:pt x="3012" y="1212"/>
                  </a:lnTo>
                  <a:lnTo>
                    <a:pt x="3186" y="1347"/>
                  </a:lnTo>
                  <a:lnTo>
                    <a:pt x="3351" y="1497"/>
                  </a:lnTo>
                  <a:lnTo>
                    <a:pt x="3480" y="1629"/>
                  </a:lnTo>
                  <a:lnTo>
                    <a:pt x="3612" y="1785"/>
                  </a:lnTo>
                  <a:lnTo>
                    <a:pt x="3699" y="1901"/>
                  </a:lnTo>
                  <a:lnTo>
                    <a:pt x="5142" y="1901"/>
                  </a:lnTo>
                  <a:lnTo>
                    <a:pt x="5076" y="1827"/>
                  </a:lnTo>
                  <a:lnTo>
                    <a:pt x="4968" y="1707"/>
                  </a:lnTo>
                  <a:lnTo>
                    <a:pt x="4797" y="1539"/>
                  </a:lnTo>
                  <a:lnTo>
                    <a:pt x="4617" y="1383"/>
                  </a:lnTo>
                  <a:lnTo>
                    <a:pt x="4410" y="1221"/>
                  </a:lnTo>
                  <a:lnTo>
                    <a:pt x="4185" y="1071"/>
                  </a:lnTo>
                  <a:lnTo>
                    <a:pt x="3960" y="939"/>
                  </a:lnTo>
                  <a:lnTo>
                    <a:pt x="3708" y="801"/>
                  </a:lnTo>
                  <a:lnTo>
                    <a:pt x="3492" y="702"/>
                  </a:lnTo>
                  <a:lnTo>
                    <a:pt x="3231" y="588"/>
                  </a:lnTo>
                  <a:lnTo>
                    <a:pt x="2964" y="489"/>
                  </a:lnTo>
                  <a:lnTo>
                    <a:pt x="2718" y="405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white">
            <a:xfrm>
              <a:off x="0" y="1982"/>
              <a:ext cx="5760" cy="23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39"/>
                </a:cxn>
                <a:cxn ang="0">
                  <a:pos x="558" y="357"/>
                </a:cxn>
                <a:cxn ang="0">
                  <a:pos x="807" y="375"/>
                </a:cxn>
                <a:cxn ang="0">
                  <a:pos x="1056" y="399"/>
                </a:cxn>
                <a:cxn ang="0">
                  <a:pos x="1272" y="426"/>
                </a:cxn>
                <a:cxn ang="0">
                  <a:pos x="1539" y="465"/>
                </a:cxn>
                <a:cxn ang="0">
                  <a:pos x="1791" y="510"/>
                </a:cxn>
                <a:cxn ang="0">
                  <a:pos x="2076" y="570"/>
                </a:cxn>
                <a:cxn ang="0">
                  <a:pos x="2334" y="630"/>
                </a:cxn>
                <a:cxn ang="0">
                  <a:pos x="2544" y="687"/>
                </a:cxn>
                <a:cxn ang="0">
                  <a:pos x="2775" y="759"/>
                </a:cxn>
                <a:cxn ang="0">
                  <a:pos x="3003" y="837"/>
                </a:cxn>
                <a:cxn ang="0">
                  <a:pos x="3231" y="924"/>
                </a:cxn>
                <a:cxn ang="0">
                  <a:pos x="3438" y="1005"/>
                </a:cxn>
                <a:cxn ang="0">
                  <a:pos x="3663" y="1110"/>
                </a:cxn>
                <a:cxn ang="0">
                  <a:pos x="3903" y="1233"/>
                </a:cxn>
                <a:cxn ang="0">
                  <a:pos x="4149" y="1374"/>
                </a:cxn>
                <a:cxn ang="0">
                  <a:pos x="4353" y="1506"/>
                </a:cxn>
                <a:cxn ang="0">
                  <a:pos x="4491" y="1602"/>
                </a:cxn>
                <a:cxn ang="0">
                  <a:pos x="4668" y="1740"/>
                </a:cxn>
                <a:cxn ang="0">
                  <a:pos x="4824" y="1875"/>
                </a:cxn>
                <a:cxn ang="0">
                  <a:pos x="4968" y="2016"/>
                </a:cxn>
                <a:cxn ang="0">
                  <a:pos x="5100" y="2154"/>
                </a:cxn>
                <a:cxn ang="0">
                  <a:pos x="5238" y="2324"/>
                </a:cxn>
                <a:cxn ang="0">
                  <a:pos x="5759" y="2324"/>
                </a:cxn>
                <a:cxn ang="0">
                  <a:pos x="5759" y="1245"/>
                </a:cxn>
                <a:cxn ang="0">
                  <a:pos x="5580" y="1119"/>
                </a:cxn>
                <a:cxn ang="0">
                  <a:pos x="5400" y="1020"/>
                </a:cxn>
                <a:cxn ang="0">
                  <a:pos x="5205" y="918"/>
                </a:cxn>
                <a:cxn ang="0">
                  <a:pos x="5031" y="837"/>
                </a:cxn>
                <a:cxn ang="0">
                  <a:pos x="4866" y="771"/>
                </a:cxn>
                <a:cxn ang="0">
                  <a:pos x="4710" y="711"/>
                </a:cxn>
                <a:cxn ang="0">
                  <a:pos x="4545" y="651"/>
                </a:cxn>
                <a:cxn ang="0">
                  <a:pos x="4386" y="600"/>
                </a:cxn>
                <a:cxn ang="0">
                  <a:pos x="4248" y="552"/>
                </a:cxn>
                <a:cxn ang="0">
                  <a:pos x="3993" y="483"/>
                </a:cxn>
                <a:cxn ang="0">
                  <a:pos x="3777" y="423"/>
                </a:cxn>
                <a:cxn ang="0">
                  <a:pos x="3564" y="375"/>
                </a:cxn>
                <a:cxn ang="0">
                  <a:pos x="3282" y="312"/>
                </a:cxn>
                <a:cxn ang="0">
                  <a:pos x="3003" y="261"/>
                </a:cxn>
                <a:cxn ang="0">
                  <a:pos x="2733" y="213"/>
                </a:cxn>
                <a:cxn ang="0">
                  <a:pos x="2451" y="171"/>
                </a:cxn>
                <a:cxn ang="0">
                  <a:pos x="2211" y="138"/>
                </a:cxn>
                <a:cxn ang="0">
                  <a:pos x="1974" y="108"/>
                </a:cxn>
                <a:cxn ang="0">
                  <a:pos x="1665" y="81"/>
                </a:cxn>
                <a:cxn ang="0">
                  <a:pos x="1437" y="60"/>
                </a:cxn>
                <a:cxn ang="0">
                  <a:pos x="1125" y="36"/>
                </a:cxn>
                <a:cxn ang="0">
                  <a:pos x="828" y="21"/>
                </a:cxn>
                <a:cxn ang="0">
                  <a:pos x="558" y="12"/>
                </a:cxn>
                <a:cxn ang="0">
                  <a:pos x="282" y="3"/>
                </a:cxn>
                <a:cxn ang="0">
                  <a:pos x="0" y="0"/>
                </a:cxn>
              </a:cxnLst>
              <a:rect l="0" t="0" r="r" b="b"/>
              <a:pathLst>
                <a:path w="5760" h="2325">
                  <a:moveTo>
                    <a:pt x="0" y="0"/>
                  </a:moveTo>
                  <a:lnTo>
                    <a:pt x="0" y="339"/>
                  </a:lnTo>
                  <a:lnTo>
                    <a:pt x="558" y="357"/>
                  </a:lnTo>
                  <a:lnTo>
                    <a:pt x="807" y="375"/>
                  </a:lnTo>
                  <a:lnTo>
                    <a:pt x="1056" y="399"/>
                  </a:lnTo>
                  <a:lnTo>
                    <a:pt x="1272" y="426"/>
                  </a:lnTo>
                  <a:lnTo>
                    <a:pt x="1539" y="465"/>
                  </a:lnTo>
                  <a:lnTo>
                    <a:pt x="1791" y="510"/>
                  </a:lnTo>
                  <a:lnTo>
                    <a:pt x="2076" y="570"/>
                  </a:lnTo>
                  <a:lnTo>
                    <a:pt x="2334" y="630"/>
                  </a:lnTo>
                  <a:lnTo>
                    <a:pt x="2544" y="687"/>
                  </a:lnTo>
                  <a:lnTo>
                    <a:pt x="2775" y="759"/>
                  </a:lnTo>
                  <a:lnTo>
                    <a:pt x="3003" y="837"/>
                  </a:lnTo>
                  <a:lnTo>
                    <a:pt x="3231" y="924"/>
                  </a:lnTo>
                  <a:lnTo>
                    <a:pt x="3438" y="1005"/>
                  </a:lnTo>
                  <a:lnTo>
                    <a:pt x="3663" y="1110"/>
                  </a:lnTo>
                  <a:lnTo>
                    <a:pt x="3903" y="1233"/>
                  </a:lnTo>
                  <a:lnTo>
                    <a:pt x="4149" y="1374"/>
                  </a:lnTo>
                  <a:lnTo>
                    <a:pt x="4353" y="1506"/>
                  </a:lnTo>
                  <a:lnTo>
                    <a:pt x="4491" y="1602"/>
                  </a:lnTo>
                  <a:lnTo>
                    <a:pt x="4668" y="1740"/>
                  </a:lnTo>
                  <a:lnTo>
                    <a:pt x="4824" y="1875"/>
                  </a:lnTo>
                  <a:lnTo>
                    <a:pt x="4968" y="2016"/>
                  </a:lnTo>
                  <a:lnTo>
                    <a:pt x="5100" y="2154"/>
                  </a:lnTo>
                  <a:lnTo>
                    <a:pt x="5238" y="2324"/>
                  </a:lnTo>
                  <a:lnTo>
                    <a:pt x="5759" y="2324"/>
                  </a:lnTo>
                  <a:lnTo>
                    <a:pt x="5759" y="1245"/>
                  </a:lnTo>
                  <a:lnTo>
                    <a:pt x="5580" y="1119"/>
                  </a:lnTo>
                  <a:lnTo>
                    <a:pt x="5400" y="1020"/>
                  </a:lnTo>
                  <a:lnTo>
                    <a:pt x="5205" y="918"/>
                  </a:lnTo>
                  <a:lnTo>
                    <a:pt x="5031" y="837"/>
                  </a:lnTo>
                  <a:lnTo>
                    <a:pt x="4866" y="771"/>
                  </a:lnTo>
                  <a:lnTo>
                    <a:pt x="4710" y="711"/>
                  </a:lnTo>
                  <a:lnTo>
                    <a:pt x="4545" y="651"/>
                  </a:lnTo>
                  <a:lnTo>
                    <a:pt x="4386" y="600"/>
                  </a:lnTo>
                  <a:lnTo>
                    <a:pt x="4248" y="552"/>
                  </a:lnTo>
                  <a:lnTo>
                    <a:pt x="3993" y="483"/>
                  </a:lnTo>
                  <a:lnTo>
                    <a:pt x="3777" y="423"/>
                  </a:lnTo>
                  <a:lnTo>
                    <a:pt x="3564" y="375"/>
                  </a:lnTo>
                  <a:lnTo>
                    <a:pt x="3282" y="312"/>
                  </a:lnTo>
                  <a:lnTo>
                    <a:pt x="3003" y="261"/>
                  </a:lnTo>
                  <a:lnTo>
                    <a:pt x="2733" y="213"/>
                  </a:lnTo>
                  <a:lnTo>
                    <a:pt x="2451" y="171"/>
                  </a:lnTo>
                  <a:lnTo>
                    <a:pt x="2211" y="138"/>
                  </a:lnTo>
                  <a:lnTo>
                    <a:pt x="1974" y="108"/>
                  </a:lnTo>
                  <a:lnTo>
                    <a:pt x="1665" y="81"/>
                  </a:lnTo>
                  <a:lnTo>
                    <a:pt x="1437" y="60"/>
                  </a:lnTo>
                  <a:lnTo>
                    <a:pt x="1125" y="36"/>
                  </a:lnTo>
                  <a:lnTo>
                    <a:pt x="828" y="21"/>
                  </a:lnTo>
                  <a:lnTo>
                    <a:pt x="558" y="12"/>
                  </a:lnTo>
                  <a:lnTo>
                    <a:pt x="282" y="3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white">
            <a:xfrm>
              <a:off x="0" y="1550"/>
              <a:ext cx="5760" cy="15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51"/>
                </a:cxn>
                <a:cxn ang="0">
                  <a:pos x="282" y="357"/>
                </a:cxn>
                <a:cxn ang="0">
                  <a:pos x="627" y="363"/>
                </a:cxn>
                <a:cxn ang="0">
                  <a:pos x="960" y="375"/>
                </a:cxn>
                <a:cxn ang="0">
                  <a:pos x="1218" y="393"/>
                </a:cxn>
                <a:cxn ang="0">
                  <a:pos x="1470" y="411"/>
                </a:cxn>
                <a:cxn ang="0">
                  <a:pos x="1746" y="435"/>
                </a:cxn>
                <a:cxn ang="0">
                  <a:pos x="2022" y="462"/>
                </a:cxn>
                <a:cxn ang="0">
                  <a:pos x="2340" y="504"/>
                </a:cxn>
                <a:cxn ang="0">
                  <a:pos x="2664" y="549"/>
                </a:cxn>
                <a:cxn ang="0">
                  <a:pos x="2952" y="597"/>
                </a:cxn>
                <a:cxn ang="0">
                  <a:pos x="3225" y="648"/>
                </a:cxn>
                <a:cxn ang="0">
                  <a:pos x="3513" y="708"/>
                </a:cxn>
                <a:cxn ang="0">
                  <a:pos x="3693" y="750"/>
                </a:cxn>
                <a:cxn ang="0">
                  <a:pos x="3936" y="810"/>
                </a:cxn>
                <a:cxn ang="0">
                  <a:pos x="4095" y="855"/>
                </a:cxn>
                <a:cxn ang="0">
                  <a:pos x="4281" y="909"/>
                </a:cxn>
                <a:cxn ang="0">
                  <a:pos x="4503" y="981"/>
                </a:cxn>
                <a:cxn ang="0">
                  <a:pos x="4704" y="1053"/>
                </a:cxn>
                <a:cxn ang="0">
                  <a:pos x="4911" y="1131"/>
                </a:cxn>
                <a:cxn ang="0">
                  <a:pos x="5073" y="1197"/>
                </a:cxn>
                <a:cxn ang="0">
                  <a:pos x="5256" y="1281"/>
                </a:cxn>
                <a:cxn ang="0">
                  <a:pos x="5475" y="1401"/>
                </a:cxn>
                <a:cxn ang="0">
                  <a:pos x="5628" y="1482"/>
                </a:cxn>
                <a:cxn ang="0">
                  <a:pos x="5759" y="1572"/>
                </a:cxn>
                <a:cxn ang="0">
                  <a:pos x="5759" y="633"/>
                </a:cxn>
                <a:cxn ang="0">
                  <a:pos x="5493" y="570"/>
                </a:cxn>
                <a:cxn ang="0">
                  <a:pos x="5214" y="501"/>
                </a:cxn>
                <a:cxn ang="0">
                  <a:pos x="4950" y="444"/>
                </a:cxn>
                <a:cxn ang="0">
                  <a:pos x="4701" y="396"/>
                </a:cxn>
                <a:cxn ang="0">
                  <a:pos x="4425" y="348"/>
                </a:cxn>
                <a:cxn ang="0">
                  <a:pos x="4110" y="294"/>
                </a:cxn>
                <a:cxn ang="0">
                  <a:pos x="3813" y="252"/>
                </a:cxn>
                <a:cxn ang="0">
                  <a:pos x="3549" y="213"/>
                </a:cxn>
                <a:cxn ang="0">
                  <a:pos x="3261" y="183"/>
                </a:cxn>
                <a:cxn ang="0">
                  <a:pos x="3015" y="153"/>
                </a:cxn>
                <a:cxn ang="0">
                  <a:pos x="2757" y="129"/>
                </a:cxn>
                <a:cxn ang="0">
                  <a:pos x="2520" y="105"/>
                </a:cxn>
                <a:cxn ang="0">
                  <a:pos x="2301" y="87"/>
                </a:cxn>
                <a:cxn ang="0">
                  <a:pos x="2013" y="66"/>
                </a:cxn>
                <a:cxn ang="0">
                  <a:pos x="1731" y="48"/>
                </a:cxn>
                <a:cxn ang="0">
                  <a:pos x="1524" y="39"/>
                </a:cxn>
                <a:cxn ang="0">
                  <a:pos x="1260" y="27"/>
                </a:cxn>
                <a:cxn ang="0">
                  <a:pos x="966" y="15"/>
                </a:cxn>
                <a:cxn ang="0">
                  <a:pos x="714" y="12"/>
                </a:cxn>
                <a:cxn ang="0">
                  <a:pos x="510" y="6"/>
                </a:cxn>
                <a:cxn ang="0">
                  <a:pos x="243" y="0"/>
                </a:cxn>
                <a:cxn ang="0">
                  <a:pos x="0" y="0"/>
                </a:cxn>
              </a:cxnLst>
              <a:rect l="0" t="0" r="r" b="b"/>
              <a:pathLst>
                <a:path w="5760" h="1573">
                  <a:moveTo>
                    <a:pt x="0" y="0"/>
                  </a:moveTo>
                  <a:lnTo>
                    <a:pt x="0" y="351"/>
                  </a:lnTo>
                  <a:lnTo>
                    <a:pt x="282" y="357"/>
                  </a:lnTo>
                  <a:lnTo>
                    <a:pt x="627" y="363"/>
                  </a:lnTo>
                  <a:lnTo>
                    <a:pt x="960" y="375"/>
                  </a:lnTo>
                  <a:lnTo>
                    <a:pt x="1218" y="393"/>
                  </a:lnTo>
                  <a:lnTo>
                    <a:pt x="1470" y="411"/>
                  </a:lnTo>
                  <a:lnTo>
                    <a:pt x="1746" y="435"/>
                  </a:lnTo>
                  <a:lnTo>
                    <a:pt x="2022" y="462"/>
                  </a:lnTo>
                  <a:lnTo>
                    <a:pt x="2340" y="504"/>
                  </a:lnTo>
                  <a:lnTo>
                    <a:pt x="2664" y="549"/>
                  </a:lnTo>
                  <a:lnTo>
                    <a:pt x="2952" y="597"/>
                  </a:lnTo>
                  <a:lnTo>
                    <a:pt x="3225" y="648"/>
                  </a:lnTo>
                  <a:lnTo>
                    <a:pt x="3513" y="708"/>
                  </a:lnTo>
                  <a:lnTo>
                    <a:pt x="3693" y="750"/>
                  </a:lnTo>
                  <a:lnTo>
                    <a:pt x="3936" y="810"/>
                  </a:lnTo>
                  <a:lnTo>
                    <a:pt x="4095" y="855"/>
                  </a:lnTo>
                  <a:lnTo>
                    <a:pt x="4281" y="909"/>
                  </a:lnTo>
                  <a:lnTo>
                    <a:pt x="4503" y="981"/>
                  </a:lnTo>
                  <a:lnTo>
                    <a:pt x="4704" y="1053"/>
                  </a:lnTo>
                  <a:lnTo>
                    <a:pt x="4911" y="1131"/>
                  </a:lnTo>
                  <a:lnTo>
                    <a:pt x="5073" y="1197"/>
                  </a:lnTo>
                  <a:lnTo>
                    <a:pt x="5256" y="1281"/>
                  </a:lnTo>
                  <a:lnTo>
                    <a:pt x="5475" y="1401"/>
                  </a:lnTo>
                  <a:lnTo>
                    <a:pt x="5628" y="1482"/>
                  </a:lnTo>
                  <a:lnTo>
                    <a:pt x="5759" y="1572"/>
                  </a:lnTo>
                  <a:lnTo>
                    <a:pt x="5759" y="633"/>
                  </a:lnTo>
                  <a:lnTo>
                    <a:pt x="5493" y="570"/>
                  </a:lnTo>
                  <a:lnTo>
                    <a:pt x="5214" y="501"/>
                  </a:lnTo>
                  <a:lnTo>
                    <a:pt x="4950" y="444"/>
                  </a:lnTo>
                  <a:lnTo>
                    <a:pt x="4701" y="396"/>
                  </a:lnTo>
                  <a:lnTo>
                    <a:pt x="4425" y="348"/>
                  </a:lnTo>
                  <a:lnTo>
                    <a:pt x="4110" y="294"/>
                  </a:lnTo>
                  <a:lnTo>
                    <a:pt x="3813" y="252"/>
                  </a:lnTo>
                  <a:lnTo>
                    <a:pt x="3549" y="213"/>
                  </a:lnTo>
                  <a:lnTo>
                    <a:pt x="3261" y="183"/>
                  </a:lnTo>
                  <a:lnTo>
                    <a:pt x="3015" y="153"/>
                  </a:lnTo>
                  <a:lnTo>
                    <a:pt x="2757" y="129"/>
                  </a:lnTo>
                  <a:lnTo>
                    <a:pt x="2520" y="105"/>
                  </a:lnTo>
                  <a:lnTo>
                    <a:pt x="2301" y="87"/>
                  </a:lnTo>
                  <a:lnTo>
                    <a:pt x="2013" y="66"/>
                  </a:lnTo>
                  <a:lnTo>
                    <a:pt x="1731" y="48"/>
                  </a:lnTo>
                  <a:lnTo>
                    <a:pt x="1524" y="39"/>
                  </a:lnTo>
                  <a:lnTo>
                    <a:pt x="1260" y="27"/>
                  </a:lnTo>
                  <a:lnTo>
                    <a:pt x="966" y="15"/>
                  </a:lnTo>
                  <a:lnTo>
                    <a:pt x="714" y="12"/>
                  </a:lnTo>
                  <a:lnTo>
                    <a:pt x="510" y="6"/>
                  </a:lnTo>
                  <a:lnTo>
                    <a:pt x="24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white">
            <a:xfrm>
              <a:off x="0" y="1130"/>
              <a:ext cx="5760" cy="9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39"/>
                </a:cxn>
                <a:cxn ang="0">
                  <a:pos x="318" y="342"/>
                </a:cxn>
                <a:cxn ang="0">
                  <a:pos x="591" y="348"/>
                </a:cxn>
                <a:cxn ang="0">
                  <a:pos x="846" y="354"/>
                </a:cxn>
                <a:cxn ang="0">
                  <a:pos x="1074" y="360"/>
                </a:cxn>
                <a:cxn ang="0">
                  <a:pos x="1314" y="366"/>
                </a:cxn>
                <a:cxn ang="0">
                  <a:pos x="1599" y="381"/>
                </a:cxn>
                <a:cxn ang="0">
                  <a:pos x="1911" y="399"/>
                </a:cxn>
                <a:cxn ang="0">
                  <a:pos x="2241" y="420"/>
                </a:cxn>
                <a:cxn ang="0">
                  <a:pos x="2619" y="453"/>
                </a:cxn>
                <a:cxn ang="0">
                  <a:pos x="2889" y="477"/>
                </a:cxn>
                <a:cxn ang="0">
                  <a:pos x="3177" y="507"/>
                </a:cxn>
                <a:cxn ang="0">
                  <a:pos x="3498" y="543"/>
                </a:cxn>
                <a:cxn ang="0">
                  <a:pos x="3813" y="585"/>
                </a:cxn>
                <a:cxn ang="0">
                  <a:pos x="4044" y="618"/>
                </a:cxn>
                <a:cxn ang="0">
                  <a:pos x="4365" y="669"/>
                </a:cxn>
                <a:cxn ang="0">
                  <a:pos x="4683" y="726"/>
                </a:cxn>
                <a:cxn ang="0">
                  <a:pos x="4980" y="786"/>
                </a:cxn>
                <a:cxn ang="0">
                  <a:pos x="5268" y="846"/>
                </a:cxn>
                <a:cxn ang="0">
                  <a:pos x="5646" y="942"/>
                </a:cxn>
                <a:cxn ang="0">
                  <a:pos x="5759" y="969"/>
                </a:cxn>
                <a:cxn ang="0">
                  <a:pos x="5759" y="0"/>
                </a:cxn>
                <a:cxn ang="0">
                  <a:pos x="0" y="0"/>
                </a:cxn>
              </a:cxnLst>
              <a:rect l="0" t="0" r="r" b="b"/>
              <a:pathLst>
                <a:path w="5760" h="970">
                  <a:moveTo>
                    <a:pt x="0" y="0"/>
                  </a:moveTo>
                  <a:lnTo>
                    <a:pt x="0" y="339"/>
                  </a:lnTo>
                  <a:lnTo>
                    <a:pt x="318" y="342"/>
                  </a:lnTo>
                  <a:lnTo>
                    <a:pt x="591" y="348"/>
                  </a:lnTo>
                  <a:lnTo>
                    <a:pt x="846" y="354"/>
                  </a:lnTo>
                  <a:lnTo>
                    <a:pt x="1074" y="360"/>
                  </a:lnTo>
                  <a:lnTo>
                    <a:pt x="1314" y="366"/>
                  </a:lnTo>
                  <a:lnTo>
                    <a:pt x="1599" y="381"/>
                  </a:lnTo>
                  <a:lnTo>
                    <a:pt x="1911" y="399"/>
                  </a:lnTo>
                  <a:lnTo>
                    <a:pt x="2241" y="420"/>
                  </a:lnTo>
                  <a:lnTo>
                    <a:pt x="2619" y="453"/>
                  </a:lnTo>
                  <a:lnTo>
                    <a:pt x="2889" y="477"/>
                  </a:lnTo>
                  <a:lnTo>
                    <a:pt x="3177" y="507"/>
                  </a:lnTo>
                  <a:lnTo>
                    <a:pt x="3498" y="543"/>
                  </a:lnTo>
                  <a:lnTo>
                    <a:pt x="3813" y="585"/>
                  </a:lnTo>
                  <a:lnTo>
                    <a:pt x="4044" y="618"/>
                  </a:lnTo>
                  <a:lnTo>
                    <a:pt x="4365" y="669"/>
                  </a:lnTo>
                  <a:lnTo>
                    <a:pt x="4683" y="726"/>
                  </a:lnTo>
                  <a:lnTo>
                    <a:pt x="4980" y="786"/>
                  </a:lnTo>
                  <a:lnTo>
                    <a:pt x="5268" y="846"/>
                  </a:lnTo>
                  <a:lnTo>
                    <a:pt x="5646" y="942"/>
                  </a:lnTo>
                  <a:lnTo>
                    <a:pt x="5759" y="969"/>
                  </a:lnTo>
                  <a:lnTo>
                    <a:pt x="5759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white">
            <a:xfrm>
              <a:off x="0" y="-13"/>
              <a:ext cx="5760" cy="1060"/>
            </a:xfrm>
            <a:custGeom>
              <a:avLst/>
              <a:gdLst/>
              <a:ahLst/>
              <a:cxnLst>
                <a:cxn ang="0">
                  <a:pos x="0" y="753"/>
                </a:cxn>
                <a:cxn ang="0">
                  <a:pos x="0" y="1059"/>
                </a:cxn>
                <a:cxn ang="0">
                  <a:pos x="5759" y="1059"/>
                </a:cxn>
                <a:cxn ang="0">
                  <a:pos x="5759" y="0"/>
                </a:cxn>
                <a:cxn ang="0">
                  <a:pos x="5430" y="0"/>
                </a:cxn>
                <a:cxn ang="0">
                  <a:pos x="5298" y="84"/>
                </a:cxn>
                <a:cxn ang="0">
                  <a:pos x="5136" y="159"/>
                </a:cxn>
                <a:cxn ang="0">
                  <a:pos x="4968" y="222"/>
                </a:cxn>
                <a:cxn ang="0">
                  <a:pos x="4812" y="267"/>
                </a:cxn>
                <a:cxn ang="0">
                  <a:pos x="4626" y="324"/>
                </a:cxn>
                <a:cxn ang="0">
                  <a:pos x="4440" y="366"/>
                </a:cxn>
                <a:cxn ang="0">
                  <a:pos x="4230" y="414"/>
                </a:cxn>
                <a:cxn ang="0">
                  <a:pos x="3939" y="468"/>
                </a:cxn>
                <a:cxn ang="0">
                  <a:pos x="3711" y="504"/>
                </a:cxn>
                <a:cxn ang="0">
                  <a:pos x="3441" y="543"/>
                </a:cxn>
                <a:cxn ang="0">
                  <a:pos x="3189" y="579"/>
                </a:cxn>
                <a:cxn ang="0">
                  <a:pos x="2925" y="606"/>
                </a:cxn>
                <a:cxn ang="0">
                  <a:pos x="2679" y="633"/>
                </a:cxn>
                <a:cxn ang="0">
                  <a:pos x="2418" y="654"/>
                </a:cxn>
                <a:cxn ang="0">
                  <a:pos x="2142" y="675"/>
                </a:cxn>
                <a:cxn ang="0">
                  <a:pos x="1896" y="693"/>
                </a:cxn>
                <a:cxn ang="0">
                  <a:pos x="1647" y="708"/>
                </a:cxn>
                <a:cxn ang="0">
                  <a:pos x="1404" y="720"/>
                </a:cxn>
                <a:cxn ang="0">
                  <a:pos x="1170" y="732"/>
                </a:cxn>
                <a:cxn ang="0">
                  <a:pos x="906" y="738"/>
                </a:cxn>
                <a:cxn ang="0">
                  <a:pos x="534" y="747"/>
                </a:cxn>
                <a:cxn ang="0">
                  <a:pos x="201" y="753"/>
                </a:cxn>
                <a:cxn ang="0">
                  <a:pos x="0" y="753"/>
                </a:cxn>
              </a:cxnLst>
              <a:rect l="0" t="0" r="r" b="b"/>
              <a:pathLst>
                <a:path w="5760" h="1060">
                  <a:moveTo>
                    <a:pt x="0" y="753"/>
                  </a:moveTo>
                  <a:lnTo>
                    <a:pt x="0" y="1059"/>
                  </a:lnTo>
                  <a:lnTo>
                    <a:pt x="5759" y="1059"/>
                  </a:lnTo>
                  <a:lnTo>
                    <a:pt x="5759" y="0"/>
                  </a:lnTo>
                  <a:lnTo>
                    <a:pt x="5430" y="0"/>
                  </a:lnTo>
                  <a:lnTo>
                    <a:pt x="5298" y="84"/>
                  </a:lnTo>
                  <a:lnTo>
                    <a:pt x="5136" y="159"/>
                  </a:lnTo>
                  <a:lnTo>
                    <a:pt x="4968" y="222"/>
                  </a:lnTo>
                  <a:lnTo>
                    <a:pt x="4812" y="267"/>
                  </a:lnTo>
                  <a:lnTo>
                    <a:pt x="4626" y="324"/>
                  </a:lnTo>
                  <a:lnTo>
                    <a:pt x="4440" y="366"/>
                  </a:lnTo>
                  <a:lnTo>
                    <a:pt x="4230" y="414"/>
                  </a:lnTo>
                  <a:lnTo>
                    <a:pt x="3939" y="468"/>
                  </a:lnTo>
                  <a:lnTo>
                    <a:pt x="3711" y="504"/>
                  </a:lnTo>
                  <a:lnTo>
                    <a:pt x="3441" y="543"/>
                  </a:lnTo>
                  <a:lnTo>
                    <a:pt x="3189" y="579"/>
                  </a:lnTo>
                  <a:lnTo>
                    <a:pt x="2925" y="606"/>
                  </a:lnTo>
                  <a:lnTo>
                    <a:pt x="2679" y="633"/>
                  </a:lnTo>
                  <a:lnTo>
                    <a:pt x="2418" y="654"/>
                  </a:lnTo>
                  <a:lnTo>
                    <a:pt x="2142" y="675"/>
                  </a:lnTo>
                  <a:lnTo>
                    <a:pt x="1896" y="693"/>
                  </a:lnTo>
                  <a:lnTo>
                    <a:pt x="1647" y="708"/>
                  </a:lnTo>
                  <a:lnTo>
                    <a:pt x="1404" y="720"/>
                  </a:lnTo>
                  <a:lnTo>
                    <a:pt x="1170" y="732"/>
                  </a:lnTo>
                  <a:lnTo>
                    <a:pt x="906" y="738"/>
                  </a:lnTo>
                  <a:lnTo>
                    <a:pt x="534" y="747"/>
                  </a:lnTo>
                  <a:lnTo>
                    <a:pt x="201" y="753"/>
                  </a:lnTo>
                  <a:lnTo>
                    <a:pt x="0" y="753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white">
            <a:xfrm>
              <a:off x="0" y="-13"/>
              <a:ext cx="5284" cy="673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0" y="672"/>
                </a:cxn>
                <a:cxn ang="0">
                  <a:pos x="303" y="672"/>
                </a:cxn>
                <a:cxn ang="0">
                  <a:pos x="723" y="663"/>
                </a:cxn>
                <a:cxn ang="0">
                  <a:pos x="1020" y="654"/>
                </a:cxn>
                <a:cxn ang="0">
                  <a:pos x="1302" y="642"/>
                </a:cxn>
                <a:cxn ang="0">
                  <a:pos x="1554" y="630"/>
                </a:cxn>
                <a:cxn ang="0">
                  <a:pos x="1779" y="615"/>
                </a:cxn>
                <a:cxn ang="0">
                  <a:pos x="1962" y="606"/>
                </a:cxn>
                <a:cxn ang="0">
                  <a:pos x="2193" y="588"/>
                </a:cxn>
                <a:cxn ang="0">
                  <a:pos x="2448" y="570"/>
                </a:cxn>
                <a:cxn ang="0">
                  <a:pos x="2700" y="546"/>
                </a:cxn>
                <a:cxn ang="0">
                  <a:pos x="2904" y="528"/>
                </a:cxn>
                <a:cxn ang="0">
                  <a:pos x="3138" y="498"/>
                </a:cxn>
                <a:cxn ang="0">
                  <a:pos x="3324" y="474"/>
                </a:cxn>
                <a:cxn ang="0">
                  <a:pos x="3534" y="447"/>
                </a:cxn>
                <a:cxn ang="0">
                  <a:pos x="3735" y="420"/>
                </a:cxn>
                <a:cxn ang="0">
                  <a:pos x="3933" y="384"/>
                </a:cxn>
                <a:cxn ang="0">
                  <a:pos x="4116" y="351"/>
                </a:cxn>
                <a:cxn ang="0">
                  <a:pos x="4266" y="318"/>
                </a:cxn>
                <a:cxn ang="0">
                  <a:pos x="4446" y="279"/>
                </a:cxn>
                <a:cxn ang="0">
                  <a:pos x="4620" y="237"/>
                </a:cxn>
                <a:cxn ang="0">
                  <a:pos x="4779" y="192"/>
                </a:cxn>
                <a:cxn ang="0">
                  <a:pos x="4920" y="147"/>
                </a:cxn>
                <a:cxn ang="0">
                  <a:pos x="5085" y="90"/>
                </a:cxn>
                <a:cxn ang="0">
                  <a:pos x="5193" y="42"/>
                </a:cxn>
                <a:cxn ang="0">
                  <a:pos x="5283" y="0"/>
                </a:cxn>
                <a:cxn ang="0">
                  <a:pos x="3201" y="0"/>
                </a:cxn>
                <a:cxn ang="0">
                  <a:pos x="2982" y="57"/>
                </a:cxn>
                <a:cxn ang="0">
                  <a:pos x="2775" y="108"/>
                </a:cxn>
                <a:cxn ang="0">
                  <a:pos x="2562" y="150"/>
                </a:cxn>
                <a:cxn ang="0">
                  <a:pos x="2397" y="183"/>
                </a:cxn>
                <a:cxn ang="0">
                  <a:pos x="2205" y="213"/>
                </a:cxn>
                <a:cxn ang="0">
                  <a:pos x="2001" y="243"/>
                </a:cxn>
                <a:cxn ang="0">
                  <a:pos x="1776" y="273"/>
                </a:cxn>
                <a:cxn ang="0">
                  <a:pos x="1536" y="297"/>
                </a:cxn>
                <a:cxn ang="0">
                  <a:pos x="1344" y="312"/>
                </a:cxn>
                <a:cxn ang="0">
                  <a:pos x="1134" y="330"/>
                </a:cxn>
                <a:cxn ang="0">
                  <a:pos x="921" y="342"/>
                </a:cxn>
                <a:cxn ang="0">
                  <a:pos x="696" y="354"/>
                </a:cxn>
                <a:cxn ang="0">
                  <a:pos x="501" y="360"/>
                </a:cxn>
                <a:cxn ang="0">
                  <a:pos x="279" y="366"/>
                </a:cxn>
                <a:cxn ang="0">
                  <a:pos x="99" y="369"/>
                </a:cxn>
                <a:cxn ang="0">
                  <a:pos x="0" y="366"/>
                </a:cxn>
              </a:cxnLst>
              <a:rect l="0" t="0" r="r" b="b"/>
              <a:pathLst>
                <a:path w="5284" h="673">
                  <a:moveTo>
                    <a:pt x="0" y="366"/>
                  </a:moveTo>
                  <a:lnTo>
                    <a:pt x="0" y="672"/>
                  </a:lnTo>
                  <a:lnTo>
                    <a:pt x="303" y="672"/>
                  </a:lnTo>
                  <a:lnTo>
                    <a:pt x="723" y="663"/>
                  </a:lnTo>
                  <a:lnTo>
                    <a:pt x="1020" y="654"/>
                  </a:lnTo>
                  <a:lnTo>
                    <a:pt x="1302" y="642"/>
                  </a:lnTo>
                  <a:lnTo>
                    <a:pt x="1554" y="630"/>
                  </a:lnTo>
                  <a:lnTo>
                    <a:pt x="1779" y="615"/>
                  </a:lnTo>
                  <a:lnTo>
                    <a:pt x="1962" y="606"/>
                  </a:lnTo>
                  <a:lnTo>
                    <a:pt x="2193" y="588"/>
                  </a:lnTo>
                  <a:lnTo>
                    <a:pt x="2448" y="570"/>
                  </a:lnTo>
                  <a:lnTo>
                    <a:pt x="2700" y="546"/>
                  </a:lnTo>
                  <a:lnTo>
                    <a:pt x="2904" y="528"/>
                  </a:lnTo>
                  <a:lnTo>
                    <a:pt x="3138" y="498"/>
                  </a:lnTo>
                  <a:lnTo>
                    <a:pt x="3324" y="474"/>
                  </a:lnTo>
                  <a:lnTo>
                    <a:pt x="3534" y="447"/>
                  </a:lnTo>
                  <a:lnTo>
                    <a:pt x="3735" y="420"/>
                  </a:lnTo>
                  <a:lnTo>
                    <a:pt x="3933" y="384"/>
                  </a:lnTo>
                  <a:lnTo>
                    <a:pt x="4116" y="351"/>
                  </a:lnTo>
                  <a:lnTo>
                    <a:pt x="4266" y="318"/>
                  </a:lnTo>
                  <a:lnTo>
                    <a:pt x="4446" y="279"/>
                  </a:lnTo>
                  <a:lnTo>
                    <a:pt x="4620" y="237"/>
                  </a:lnTo>
                  <a:lnTo>
                    <a:pt x="4779" y="192"/>
                  </a:lnTo>
                  <a:lnTo>
                    <a:pt x="4920" y="147"/>
                  </a:lnTo>
                  <a:lnTo>
                    <a:pt x="5085" y="90"/>
                  </a:lnTo>
                  <a:lnTo>
                    <a:pt x="5193" y="42"/>
                  </a:lnTo>
                  <a:lnTo>
                    <a:pt x="5283" y="0"/>
                  </a:lnTo>
                  <a:lnTo>
                    <a:pt x="3201" y="0"/>
                  </a:lnTo>
                  <a:lnTo>
                    <a:pt x="2982" y="57"/>
                  </a:lnTo>
                  <a:lnTo>
                    <a:pt x="2775" y="108"/>
                  </a:lnTo>
                  <a:lnTo>
                    <a:pt x="2562" y="150"/>
                  </a:lnTo>
                  <a:lnTo>
                    <a:pt x="2397" y="183"/>
                  </a:lnTo>
                  <a:lnTo>
                    <a:pt x="2205" y="213"/>
                  </a:lnTo>
                  <a:lnTo>
                    <a:pt x="2001" y="243"/>
                  </a:lnTo>
                  <a:lnTo>
                    <a:pt x="1776" y="273"/>
                  </a:lnTo>
                  <a:lnTo>
                    <a:pt x="1536" y="297"/>
                  </a:lnTo>
                  <a:lnTo>
                    <a:pt x="1344" y="312"/>
                  </a:lnTo>
                  <a:lnTo>
                    <a:pt x="1134" y="330"/>
                  </a:lnTo>
                  <a:lnTo>
                    <a:pt x="921" y="342"/>
                  </a:lnTo>
                  <a:lnTo>
                    <a:pt x="696" y="354"/>
                  </a:lnTo>
                  <a:lnTo>
                    <a:pt x="501" y="360"/>
                  </a:lnTo>
                  <a:lnTo>
                    <a:pt x="279" y="366"/>
                  </a:lnTo>
                  <a:lnTo>
                    <a:pt x="99" y="369"/>
                  </a:lnTo>
                  <a:lnTo>
                    <a:pt x="0" y="366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8" name="Freeform 10"/>
            <p:cNvSpPr>
              <a:spLocks/>
            </p:cNvSpPr>
            <p:nvPr/>
          </p:nvSpPr>
          <p:spPr bwMode="white">
            <a:xfrm>
              <a:off x="0" y="-13"/>
              <a:ext cx="2884" cy="2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85"/>
                </a:cxn>
                <a:cxn ang="0">
                  <a:pos x="192" y="285"/>
                </a:cxn>
                <a:cxn ang="0">
                  <a:pos x="384" y="282"/>
                </a:cxn>
                <a:cxn ang="0">
                  <a:pos x="579" y="276"/>
                </a:cxn>
                <a:cxn ang="0">
                  <a:pos x="789" y="267"/>
                </a:cxn>
                <a:cxn ang="0">
                  <a:pos x="999" y="258"/>
                </a:cxn>
                <a:cxn ang="0">
                  <a:pos x="1161" y="246"/>
                </a:cxn>
                <a:cxn ang="0">
                  <a:pos x="1302" y="234"/>
                </a:cxn>
                <a:cxn ang="0">
                  <a:pos x="1458" y="222"/>
                </a:cxn>
                <a:cxn ang="0">
                  <a:pos x="1665" y="201"/>
                </a:cxn>
                <a:cxn ang="0">
                  <a:pos x="1992" y="159"/>
                </a:cxn>
                <a:cxn ang="0">
                  <a:pos x="2301" y="117"/>
                </a:cxn>
                <a:cxn ang="0">
                  <a:pos x="2604" y="60"/>
                </a:cxn>
                <a:cxn ang="0">
                  <a:pos x="2883" y="0"/>
                </a:cxn>
                <a:cxn ang="0">
                  <a:pos x="0" y="0"/>
                </a:cxn>
              </a:cxnLst>
              <a:rect l="0" t="0" r="r" b="b"/>
              <a:pathLst>
                <a:path w="2884" h="286">
                  <a:moveTo>
                    <a:pt x="0" y="0"/>
                  </a:moveTo>
                  <a:lnTo>
                    <a:pt x="0" y="285"/>
                  </a:lnTo>
                  <a:lnTo>
                    <a:pt x="192" y="285"/>
                  </a:lnTo>
                  <a:lnTo>
                    <a:pt x="384" y="282"/>
                  </a:lnTo>
                  <a:lnTo>
                    <a:pt x="579" y="276"/>
                  </a:lnTo>
                  <a:lnTo>
                    <a:pt x="789" y="267"/>
                  </a:lnTo>
                  <a:lnTo>
                    <a:pt x="999" y="258"/>
                  </a:lnTo>
                  <a:lnTo>
                    <a:pt x="1161" y="246"/>
                  </a:lnTo>
                  <a:lnTo>
                    <a:pt x="1302" y="234"/>
                  </a:lnTo>
                  <a:lnTo>
                    <a:pt x="1458" y="222"/>
                  </a:lnTo>
                  <a:lnTo>
                    <a:pt x="1665" y="201"/>
                  </a:lnTo>
                  <a:lnTo>
                    <a:pt x="1992" y="159"/>
                  </a:lnTo>
                  <a:lnTo>
                    <a:pt x="2301" y="117"/>
                  </a:lnTo>
                  <a:lnTo>
                    <a:pt x="2604" y="60"/>
                  </a:lnTo>
                  <a:lnTo>
                    <a:pt x="288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</p:grpSp>
      <p:sp>
        <p:nvSpPr>
          <p:cNvPr id="5123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4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70" name="Rectangle 2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51BB7F-2059-4C44-8AAB-6D74EC94863D}" type="slidenum">
              <a:rPr lang="ru-RU">
                <a:solidFill>
                  <a:srgbClr val="FFFFFF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39347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8"/>
          <p:cNvGrpSpPr>
            <a:grpSpLocks/>
          </p:cNvGrpSpPr>
          <p:nvPr/>
        </p:nvGrpSpPr>
        <p:grpSpPr bwMode="auto">
          <a:xfrm>
            <a:off x="-12699" y="-20638"/>
            <a:ext cx="12204700" cy="6878638"/>
            <a:chOff x="-6" y="-13"/>
            <a:chExt cx="5766" cy="4333"/>
          </a:xfrm>
        </p:grpSpPr>
        <p:sp>
          <p:nvSpPr>
            <p:cNvPr id="2050" name="Rectangle 2"/>
            <p:cNvSpPr>
              <a:spLocks noChangeArrowheads="1"/>
            </p:cNvSpPr>
            <p:nvPr/>
          </p:nvSpPr>
          <p:spPr bwMode="invGray">
            <a:xfrm>
              <a:off x="5549" y="0"/>
              <a:ext cx="211" cy="43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1" name="Freeform 3"/>
            <p:cNvSpPr>
              <a:spLocks/>
            </p:cNvSpPr>
            <p:nvPr/>
          </p:nvSpPr>
          <p:spPr bwMode="white">
            <a:xfrm>
              <a:off x="-6" y="2828"/>
              <a:ext cx="3625" cy="1492"/>
            </a:xfrm>
            <a:custGeom>
              <a:avLst/>
              <a:gdLst/>
              <a:ahLst/>
              <a:cxnLst>
                <a:cxn ang="0">
                  <a:pos x="0" y="1491"/>
                </a:cxn>
                <a:cxn ang="0">
                  <a:pos x="0" y="0"/>
                </a:cxn>
                <a:cxn ang="0">
                  <a:pos x="171" y="3"/>
                </a:cxn>
                <a:cxn ang="0">
                  <a:pos x="355" y="9"/>
                </a:cxn>
                <a:cxn ang="0">
                  <a:pos x="499" y="21"/>
                </a:cxn>
                <a:cxn ang="0">
                  <a:pos x="650" y="36"/>
                </a:cxn>
                <a:cxn ang="0">
                  <a:pos x="809" y="54"/>
                </a:cxn>
                <a:cxn ang="0">
                  <a:pos x="957" y="78"/>
                </a:cxn>
                <a:cxn ang="0">
                  <a:pos x="1119" y="105"/>
                </a:cxn>
                <a:cxn ang="0">
                  <a:pos x="1261" y="133"/>
                </a:cxn>
                <a:cxn ang="0">
                  <a:pos x="1441" y="175"/>
                </a:cxn>
                <a:cxn ang="0">
                  <a:pos x="1598" y="217"/>
                </a:cxn>
                <a:cxn ang="0">
                  <a:pos x="1763" y="269"/>
                </a:cxn>
                <a:cxn ang="0">
                  <a:pos x="1887" y="308"/>
                </a:cxn>
                <a:cxn ang="0">
                  <a:pos x="2085" y="384"/>
                </a:cxn>
                <a:cxn ang="0">
                  <a:pos x="2230" y="444"/>
                </a:cxn>
                <a:cxn ang="0">
                  <a:pos x="2456" y="547"/>
                </a:cxn>
                <a:cxn ang="0">
                  <a:pos x="2666" y="662"/>
                </a:cxn>
                <a:cxn ang="0">
                  <a:pos x="2859" y="786"/>
                </a:cxn>
                <a:cxn ang="0">
                  <a:pos x="3046" y="920"/>
                </a:cxn>
                <a:cxn ang="0">
                  <a:pos x="3193" y="1038"/>
                </a:cxn>
                <a:cxn ang="0">
                  <a:pos x="3332" y="1168"/>
                </a:cxn>
                <a:cxn ang="0">
                  <a:pos x="3440" y="1280"/>
                </a:cxn>
                <a:cxn ang="0">
                  <a:pos x="3524" y="1380"/>
                </a:cxn>
                <a:cxn ang="0">
                  <a:pos x="3624" y="1491"/>
                </a:cxn>
                <a:cxn ang="0">
                  <a:pos x="3608" y="1491"/>
                </a:cxn>
                <a:cxn ang="0">
                  <a:pos x="0" y="1491"/>
                </a:cxn>
              </a:cxnLst>
              <a:rect l="0" t="0" r="r" b="b"/>
              <a:pathLst>
                <a:path w="3625" h="1492">
                  <a:moveTo>
                    <a:pt x="0" y="1491"/>
                  </a:moveTo>
                  <a:lnTo>
                    <a:pt x="0" y="0"/>
                  </a:lnTo>
                  <a:lnTo>
                    <a:pt x="171" y="3"/>
                  </a:lnTo>
                  <a:lnTo>
                    <a:pt x="355" y="9"/>
                  </a:lnTo>
                  <a:lnTo>
                    <a:pt x="499" y="21"/>
                  </a:lnTo>
                  <a:lnTo>
                    <a:pt x="650" y="36"/>
                  </a:lnTo>
                  <a:lnTo>
                    <a:pt x="809" y="54"/>
                  </a:lnTo>
                  <a:lnTo>
                    <a:pt x="957" y="78"/>
                  </a:lnTo>
                  <a:lnTo>
                    <a:pt x="1119" y="105"/>
                  </a:lnTo>
                  <a:lnTo>
                    <a:pt x="1261" y="133"/>
                  </a:lnTo>
                  <a:lnTo>
                    <a:pt x="1441" y="175"/>
                  </a:lnTo>
                  <a:lnTo>
                    <a:pt x="1598" y="217"/>
                  </a:lnTo>
                  <a:lnTo>
                    <a:pt x="1763" y="269"/>
                  </a:lnTo>
                  <a:lnTo>
                    <a:pt x="1887" y="308"/>
                  </a:lnTo>
                  <a:lnTo>
                    <a:pt x="2085" y="384"/>
                  </a:lnTo>
                  <a:lnTo>
                    <a:pt x="2230" y="444"/>
                  </a:lnTo>
                  <a:lnTo>
                    <a:pt x="2456" y="547"/>
                  </a:lnTo>
                  <a:lnTo>
                    <a:pt x="2666" y="662"/>
                  </a:lnTo>
                  <a:lnTo>
                    <a:pt x="2859" y="786"/>
                  </a:lnTo>
                  <a:lnTo>
                    <a:pt x="3046" y="920"/>
                  </a:lnTo>
                  <a:lnTo>
                    <a:pt x="3193" y="1038"/>
                  </a:lnTo>
                  <a:lnTo>
                    <a:pt x="3332" y="1168"/>
                  </a:lnTo>
                  <a:lnTo>
                    <a:pt x="3440" y="1280"/>
                  </a:lnTo>
                  <a:lnTo>
                    <a:pt x="3524" y="1380"/>
                  </a:lnTo>
                  <a:lnTo>
                    <a:pt x="3624" y="1491"/>
                  </a:lnTo>
                  <a:lnTo>
                    <a:pt x="3608" y="1491"/>
                  </a:lnTo>
                  <a:lnTo>
                    <a:pt x="0" y="1491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 cap="flat" cmpd="sng">
              <a:noFill/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white">
            <a:xfrm>
              <a:off x="0" y="2405"/>
              <a:ext cx="5143" cy="1902"/>
            </a:xfrm>
            <a:custGeom>
              <a:avLst/>
              <a:gdLst/>
              <a:ahLst/>
              <a:cxnLst>
                <a:cxn ang="0">
                  <a:pos x="2718" y="405"/>
                </a:cxn>
                <a:cxn ang="0">
                  <a:pos x="2466" y="333"/>
                </a:cxn>
                <a:cxn ang="0">
                  <a:pos x="2202" y="261"/>
                </a:cxn>
                <a:cxn ang="0">
                  <a:pos x="1929" y="198"/>
                </a:cxn>
                <a:cxn ang="0">
                  <a:pos x="1695" y="153"/>
                </a:cxn>
                <a:cxn ang="0">
                  <a:pos x="1434" y="111"/>
                </a:cxn>
                <a:cxn ang="0">
                  <a:pos x="1188" y="75"/>
                </a:cxn>
                <a:cxn ang="0">
                  <a:pos x="957" y="48"/>
                </a:cxn>
                <a:cxn ang="0">
                  <a:pos x="747" y="30"/>
                </a:cxn>
                <a:cxn ang="0">
                  <a:pos x="501" y="15"/>
                </a:cxn>
                <a:cxn ang="0">
                  <a:pos x="246" y="3"/>
                </a:cxn>
                <a:cxn ang="0">
                  <a:pos x="0" y="0"/>
                </a:cxn>
                <a:cxn ang="0">
                  <a:pos x="0" y="275"/>
                </a:cxn>
                <a:cxn ang="0">
                  <a:pos x="0" y="345"/>
                </a:cxn>
                <a:cxn ang="0">
                  <a:pos x="0" y="275"/>
                </a:cxn>
                <a:cxn ang="0">
                  <a:pos x="0" y="342"/>
                </a:cxn>
                <a:cxn ang="0">
                  <a:pos x="339" y="351"/>
                </a:cxn>
                <a:cxn ang="0">
                  <a:pos x="606" y="372"/>
                </a:cxn>
                <a:cxn ang="0">
                  <a:pos x="852" y="399"/>
                </a:cxn>
                <a:cxn ang="0">
                  <a:pos x="1068" y="435"/>
                </a:cxn>
                <a:cxn ang="0">
                  <a:pos x="1275" y="474"/>
                </a:cxn>
                <a:cxn ang="0">
                  <a:pos x="1545" y="540"/>
                </a:cxn>
                <a:cxn ang="0">
                  <a:pos x="1761" y="603"/>
                </a:cxn>
                <a:cxn ang="0">
                  <a:pos x="1971" y="678"/>
                </a:cxn>
                <a:cxn ang="0">
                  <a:pos x="2166" y="747"/>
                </a:cxn>
                <a:cxn ang="0">
                  <a:pos x="2397" y="852"/>
                </a:cxn>
                <a:cxn ang="0">
                  <a:pos x="2613" y="960"/>
                </a:cxn>
                <a:cxn ang="0">
                  <a:pos x="2832" y="1095"/>
                </a:cxn>
                <a:cxn ang="0">
                  <a:pos x="3012" y="1212"/>
                </a:cxn>
                <a:cxn ang="0">
                  <a:pos x="3186" y="1347"/>
                </a:cxn>
                <a:cxn ang="0">
                  <a:pos x="3351" y="1497"/>
                </a:cxn>
                <a:cxn ang="0">
                  <a:pos x="3480" y="1629"/>
                </a:cxn>
                <a:cxn ang="0">
                  <a:pos x="3612" y="1785"/>
                </a:cxn>
                <a:cxn ang="0">
                  <a:pos x="3699" y="1901"/>
                </a:cxn>
                <a:cxn ang="0">
                  <a:pos x="5142" y="1901"/>
                </a:cxn>
                <a:cxn ang="0">
                  <a:pos x="5076" y="1827"/>
                </a:cxn>
                <a:cxn ang="0">
                  <a:pos x="4968" y="1707"/>
                </a:cxn>
                <a:cxn ang="0">
                  <a:pos x="4797" y="1539"/>
                </a:cxn>
                <a:cxn ang="0">
                  <a:pos x="4617" y="1383"/>
                </a:cxn>
                <a:cxn ang="0">
                  <a:pos x="4410" y="1221"/>
                </a:cxn>
                <a:cxn ang="0">
                  <a:pos x="4185" y="1071"/>
                </a:cxn>
                <a:cxn ang="0">
                  <a:pos x="3960" y="939"/>
                </a:cxn>
                <a:cxn ang="0">
                  <a:pos x="3708" y="801"/>
                </a:cxn>
                <a:cxn ang="0">
                  <a:pos x="3492" y="702"/>
                </a:cxn>
                <a:cxn ang="0">
                  <a:pos x="3231" y="588"/>
                </a:cxn>
                <a:cxn ang="0">
                  <a:pos x="2964" y="489"/>
                </a:cxn>
                <a:cxn ang="0">
                  <a:pos x="2718" y="405"/>
                </a:cxn>
              </a:cxnLst>
              <a:rect l="0" t="0" r="r" b="b"/>
              <a:pathLst>
                <a:path w="5143" h="1902">
                  <a:moveTo>
                    <a:pt x="2718" y="405"/>
                  </a:moveTo>
                  <a:lnTo>
                    <a:pt x="2466" y="333"/>
                  </a:lnTo>
                  <a:lnTo>
                    <a:pt x="2202" y="261"/>
                  </a:lnTo>
                  <a:lnTo>
                    <a:pt x="1929" y="198"/>
                  </a:lnTo>
                  <a:lnTo>
                    <a:pt x="1695" y="153"/>
                  </a:lnTo>
                  <a:lnTo>
                    <a:pt x="1434" y="111"/>
                  </a:lnTo>
                  <a:lnTo>
                    <a:pt x="1188" y="75"/>
                  </a:lnTo>
                  <a:lnTo>
                    <a:pt x="957" y="48"/>
                  </a:lnTo>
                  <a:lnTo>
                    <a:pt x="747" y="30"/>
                  </a:lnTo>
                  <a:lnTo>
                    <a:pt x="501" y="15"/>
                  </a:lnTo>
                  <a:lnTo>
                    <a:pt x="246" y="3"/>
                  </a:lnTo>
                  <a:lnTo>
                    <a:pt x="0" y="0"/>
                  </a:lnTo>
                  <a:lnTo>
                    <a:pt x="0" y="275"/>
                  </a:lnTo>
                  <a:lnTo>
                    <a:pt x="0" y="345"/>
                  </a:lnTo>
                  <a:lnTo>
                    <a:pt x="0" y="275"/>
                  </a:lnTo>
                  <a:lnTo>
                    <a:pt x="0" y="342"/>
                  </a:lnTo>
                  <a:lnTo>
                    <a:pt x="339" y="351"/>
                  </a:lnTo>
                  <a:lnTo>
                    <a:pt x="606" y="372"/>
                  </a:lnTo>
                  <a:lnTo>
                    <a:pt x="852" y="399"/>
                  </a:lnTo>
                  <a:lnTo>
                    <a:pt x="1068" y="435"/>
                  </a:lnTo>
                  <a:lnTo>
                    <a:pt x="1275" y="474"/>
                  </a:lnTo>
                  <a:lnTo>
                    <a:pt x="1545" y="540"/>
                  </a:lnTo>
                  <a:lnTo>
                    <a:pt x="1761" y="603"/>
                  </a:lnTo>
                  <a:lnTo>
                    <a:pt x="1971" y="678"/>
                  </a:lnTo>
                  <a:lnTo>
                    <a:pt x="2166" y="747"/>
                  </a:lnTo>
                  <a:lnTo>
                    <a:pt x="2397" y="852"/>
                  </a:lnTo>
                  <a:lnTo>
                    <a:pt x="2613" y="960"/>
                  </a:lnTo>
                  <a:lnTo>
                    <a:pt x="2832" y="1095"/>
                  </a:lnTo>
                  <a:lnTo>
                    <a:pt x="3012" y="1212"/>
                  </a:lnTo>
                  <a:lnTo>
                    <a:pt x="3186" y="1347"/>
                  </a:lnTo>
                  <a:lnTo>
                    <a:pt x="3351" y="1497"/>
                  </a:lnTo>
                  <a:lnTo>
                    <a:pt x="3480" y="1629"/>
                  </a:lnTo>
                  <a:lnTo>
                    <a:pt x="3612" y="1785"/>
                  </a:lnTo>
                  <a:lnTo>
                    <a:pt x="3699" y="1901"/>
                  </a:lnTo>
                  <a:lnTo>
                    <a:pt x="5142" y="1901"/>
                  </a:lnTo>
                  <a:lnTo>
                    <a:pt x="5076" y="1827"/>
                  </a:lnTo>
                  <a:lnTo>
                    <a:pt x="4968" y="1707"/>
                  </a:lnTo>
                  <a:lnTo>
                    <a:pt x="4797" y="1539"/>
                  </a:lnTo>
                  <a:lnTo>
                    <a:pt x="4617" y="1383"/>
                  </a:lnTo>
                  <a:lnTo>
                    <a:pt x="4410" y="1221"/>
                  </a:lnTo>
                  <a:lnTo>
                    <a:pt x="4185" y="1071"/>
                  </a:lnTo>
                  <a:lnTo>
                    <a:pt x="3960" y="939"/>
                  </a:lnTo>
                  <a:lnTo>
                    <a:pt x="3708" y="801"/>
                  </a:lnTo>
                  <a:lnTo>
                    <a:pt x="3492" y="702"/>
                  </a:lnTo>
                  <a:lnTo>
                    <a:pt x="3231" y="588"/>
                  </a:lnTo>
                  <a:lnTo>
                    <a:pt x="2964" y="489"/>
                  </a:lnTo>
                  <a:lnTo>
                    <a:pt x="2718" y="405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white">
            <a:xfrm>
              <a:off x="0" y="1982"/>
              <a:ext cx="5760" cy="23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39"/>
                </a:cxn>
                <a:cxn ang="0">
                  <a:pos x="558" y="357"/>
                </a:cxn>
                <a:cxn ang="0">
                  <a:pos x="807" y="375"/>
                </a:cxn>
                <a:cxn ang="0">
                  <a:pos x="1056" y="399"/>
                </a:cxn>
                <a:cxn ang="0">
                  <a:pos x="1272" y="426"/>
                </a:cxn>
                <a:cxn ang="0">
                  <a:pos x="1539" y="465"/>
                </a:cxn>
                <a:cxn ang="0">
                  <a:pos x="1791" y="510"/>
                </a:cxn>
                <a:cxn ang="0">
                  <a:pos x="2076" y="570"/>
                </a:cxn>
                <a:cxn ang="0">
                  <a:pos x="2334" y="630"/>
                </a:cxn>
                <a:cxn ang="0">
                  <a:pos x="2544" y="687"/>
                </a:cxn>
                <a:cxn ang="0">
                  <a:pos x="2775" y="759"/>
                </a:cxn>
                <a:cxn ang="0">
                  <a:pos x="3003" y="837"/>
                </a:cxn>
                <a:cxn ang="0">
                  <a:pos x="3231" y="924"/>
                </a:cxn>
                <a:cxn ang="0">
                  <a:pos x="3438" y="1005"/>
                </a:cxn>
                <a:cxn ang="0">
                  <a:pos x="3663" y="1110"/>
                </a:cxn>
                <a:cxn ang="0">
                  <a:pos x="3903" y="1233"/>
                </a:cxn>
                <a:cxn ang="0">
                  <a:pos x="4149" y="1374"/>
                </a:cxn>
                <a:cxn ang="0">
                  <a:pos x="4353" y="1506"/>
                </a:cxn>
                <a:cxn ang="0">
                  <a:pos x="4491" y="1602"/>
                </a:cxn>
                <a:cxn ang="0">
                  <a:pos x="4668" y="1740"/>
                </a:cxn>
                <a:cxn ang="0">
                  <a:pos x="4824" y="1875"/>
                </a:cxn>
                <a:cxn ang="0">
                  <a:pos x="4968" y="2016"/>
                </a:cxn>
                <a:cxn ang="0">
                  <a:pos x="5100" y="2154"/>
                </a:cxn>
                <a:cxn ang="0">
                  <a:pos x="5238" y="2324"/>
                </a:cxn>
                <a:cxn ang="0">
                  <a:pos x="5759" y="2324"/>
                </a:cxn>
                <a:cxn ang="0">
                  <a:pos x="5759" y="1245"/>
                </a:cxn>
                <a:cxn ang="0">
                  <a:pos x="5580" y="1119"/>
                </a:cxn>
                <a:cxn ang="0">
                  <a:pos x="5400" y="1020"/>
                </a:cxn>
                <a:cxn ang="0">
                  <a:pos x="5205" y="918"/>
                </a:cxn>
                <a:cxn ang="0">
                  <a:pos x="5031" y="837"/>
                </a:cxn>
                <a:cxn ang="0">
                  <a:pos x="4866" y="771"/>
                </a:cxn>
                <a:cxn ang="0">
                  <a:pos x="4710" y="711"/>
                </a:cxn>
                <a:cxn ang="0">
                  <a:pos x="4545" y="651"/>
                </a:cxn>
                <a:cxn ang="0">
                  <a:pos x="4386" y="600"/>
                </a:cxn>
                <a:cxn ang="0">
                  <a:pos x="4248" y="552"/>
                </a:cxn>
                <a:cxn ang="0">
                  <a:pos x="3993" y="483"/>
                </a:cxn>
                <a:cxn ang="0">
                  <a:pos x="3777" y="423"/>
                </a:cxn>
                <a:cxn ang="0">
                  <a:pos x="3564" y="375"/>
                </a:cxn>
                <a:cxn ang="0">
                  <a:pos x="3282" y="312"/>
                </a:cxn>
                <a:cxn ang="0">
                  <a:pos x="3003" y="261"/>
                </a:cxn>
                <a:cxn ang="0">
                  <a:pos x="2733" y="213"/>
                </a:cxn>
                <a:cxn ang="0">
                  <a:pos x="2451" y="171"/>
                </a:cxn>
                <a:cxn ang="0">
                  <a:pos x="2211" y="138"/>
                </a:cxn>
                <a:cxn ang="0">
                  <a:pos x="1974" y="108"/>
                </a:cxn>
                <a:cxn ang="0">
                  <a:pos x="1665" y="81"/>
                </a:cxn>
                <a:cxn ang="0">
                  <a:pos x="1437" y="60"/>
                </a:cxn>
                <a:cxn ang="0">
                  <a:pos x="1125" y="36"/>
                </a:cxn>
                <a:cxn ang="0">
                  <a:pos x="828" y="21"/>
                </a:cxn>
                <a:cxn ang="0">
                  <a:pos x="558" y="12"/>
                </a:cxn>
                <a:cxn ang="0">
                  <a:pos x="282" y="3"/>
                </a:cxn>
                <a:cxn ang="0">
                  <a:pos x="0" y="0"/>
                </a:cxn>
              </a:cxnLst>
              <a:rect l="0" t="0" r="r" b="b"/>
              <a:pathLst>
                <a:path w="5760" h="2325">
                  <a:moveTo>
                    <a:pt x="0" y="0"/>
                  </a:moveTo>
                  <a:lnTo>
                    <a:pt x="0" y="339"/>
                  </a:lnTo>
                  <a:lnTo>
                    <a:pt x="558" y="357"/>
                  </a:lnTo>
                  <a:lnTo>
                    <a:pt x="807" y="375"/>
                  </a:lnTo>
                  <a:lnTo>
                    <a:pt x="1056" y="399"/>
                  </a:lnTo>
                  <a:lnTo>
                    <a:pt x="1272" y="426"/>
                  </a:lnTo>
                  <a:lnTo>
                    <a:pt x="1539" y="465"/>
                  </a:lnTo>
                  <a:lnTo>
                    <a:pt x="1791" y="510"/>
                  </a:lnTo>
                  <a:lnTo>
                    <a:pt x="2076" y="570"/>
                  </a:lnTo>
                  <a:lnTo>
                    <a:pt x="2334" y="630"/>
                  </a:lnTo>
                  <a:lnTo>
                    <a:pt x="2544" y="687"/>
                  </a:lnTo>
                  <a:lnTo>
                    <a:pt x="2775" y="759"/>
                  </a:lnTo>
                  <a:lnTo>
                    <a:pt x="3003" y="837"/>
                  </a:lnTo>
                  <a:lnTo>
                    <a:pt x="3231" y="924"/>
                  </a:lnTo>
                  <a:lnTo>
                    <a:pt x="3438" y="1005"/>
                  </a:lnTo>
                  <a:lnTo>
                    <a:pt x="3663" y="1110"/>
                  </a:lnTo>
                  <a:lnTo>
                    <a:pt x="3903" y="1233"/>
                  </a:lnTo>
                  <a:lnTo>
                    <a:pt x="4149" y="1374"/>
                  </a:lnTo>
                  <a:lnTo>
                    <a:pt x="4353" y="1506"/>
                  </a:lnTo>
                  <a:lnTo>
                    <a:pt x="4491" y="1602"/>
                  </a:lnTo>
                  <a:lnTo>
                    <a:pt x="4668" y="1740"/>
                  </a:lnTo>
                  <a:lnTo>
                    <a:pt x="4824" y="1875"/>
                  </a:lnTo>
                  <a:lnTo>
                    <a:pt x="4968" y="2016"/>
                  </a:lnTo>
                  <a:lnTo>
                    <a:pt x="5100" y="2154"/>
                  </a:lnTo>
                  <a:lnTo>
                    <a:pt x="5238" y="2324"/>
                  </a:lnTo>
                  <a:lnTo>
                    <a:pt x="5759" y="2324"/>
                  </a:lnTo>
                  <a:lnTo>
                    <a:pt x="5759" y="1245"/>
                  </a:lnTo>
                  <a:lnTo>
                    <a:pt x="5580" y="1119"/>
                  </a:lnTo>
                  <a:lnTo>
                    <a:pt x="5400" y="1020"/>
                  </a:lnTo>
                  <a:lnTo>
                    <a:pt x="5205" y="918"/>
                  </a:lnTo>
                  <a:lnTo>
                    <a:pt x="5031" y="837"/>
                  </a:lnTo>
                  <a:lnTo>
                    <a:pt x="4866" y="771"/>
                  </a:lnTo>
                  <a:lnTo>
                    <a:pt x="4710" y="711"/>
                  </a:lnTo>
                  <a:lnTo>
                    <a:pt x="4545" y="651"/>
                  </a:lnTo>
                  <a:lnTo>
                    <a:pt x="4386" y="600"/>
                  </a:lnTo>
                  <a:lnTo>
                    <a:pt x="4248" y="552"/>
                  </a:lnTo>
                  <a:lnTo>
                    <a:pt x="3993" y="483"/>
                  </a:lnTo>
                  <a:lnTo>
                    <a:pt x="3777" y="423"/>
                  </a:lnTo>
                  <a:lnTo>
                    <a:pt x="3564" y="375"/>
                  </a:lnTo>
                  <a:lnTo>
                    <a:pt x="3282" y="312"/>
                  </a:lnTo>
                  <a:lnTo>
                    <a:pt x="3003" y="261"/>
                  </a:lnTo>
                  <a:lnTo>
                    <a:pt x="2733" y="213"/>
                  </a:lnTo>
                  <a:lnTo>
                    <a:pt x="2451" y="171"/>
                  </a:lnTo>
                  <a:lnTo>
                    <a:pt x="2211" y="138"/>
                  </a:lnTo>
                  <a:lnTo>
                    <a:pt x="1974" y="108"/>
                  </a:lnTo>
                  <a:lnTo>
                    <a:pt x="1665" y="81"/>
                  </a:lnTo>
                  <a:lnTo>
                    <a:pt x="1437" y="60"/>
                  </a:lnTo>
                  <a:lnTo>
                    <a:pt x="1125" y="36"/>
                  </a:lnTo>
                  <a:lnTo>
                    <a:pt x="828" y="21"/>
                  </a:lnTo>
                  <a:lnTo>
                    <a:pt x="558" y="12"/>
                  </a:lnTo>
                  <a:lnTo>
                    <a:pt x="282" y="3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white">
            <a:xfrm>
              <a:off x="0" y="1550"/>
              <a:ext cx="5760" cy="15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51"/>
                </a:cxn>
                <a:cxn ang="0">
                  <a:pos x="282" y="357"/>
                </a:cxn>
                <a:cxn ang="0">
                  <a:pos x="627" y="363"/>
                </a:cxn>
                <a:cxn ang="0">
                  <a:pos x="960" y="375"/>
                </a:cxn>
                <a:cxn ang="0">
                  <a:pos x="1218" y="393"/>
                </a:cxn>
                <a:cxn ang="0">
                  <a:pos x="1470" y="411"/>
                </a:cxn>
                <a:cxn ang="0">
                  <a:pos x="1746" y="435"/>
                </a:cxn>
                <a:cxn ang="0">
                  <a:pos x="2022" y="462"/>
                </a:cxn>
                <a:cxn ang="0">
                  <a:pos x="2340" y="504"/>
                </a:cxn>
                <a:cxn ang="0">
                  <a:pos x="2664" y="549"/>
                </a:cxn>
                <a:cxn ang="0">
                  <a:pos x="2952" y="597"/>
                </a:cxn>
                <a:cxn ang="0">
                  <a:pos x="3225" y="648"/>
                </a:cxn>
                <a:cxn ang="0">
                  <a:pos x="3513" y="708"/>
                </a:cxn>
                <a:cxn ang="0">
                  <a:pos x="3693" y="750"/>
                </a:cxn>
                <a:cxn ang="0">
                  <a:pos x="3936" y="810"/>
                </a:cxn>
                <a:cxn ang="0">
                  <a:pos x="4095" y="855"/>
                </a:cxn>
                <a:cxn ang="0">
                  <a:pos x="4281" y="909"/>
                </a:cxn>
                <a:cxn ang="0">
                  <a:pos x="4503" y="981"/>
                </a:cxn>
                <a:cxn ang="0">
                  <a:pos x="4704" y="1053"/>
                </a:cxn>
                <a:cxn ang="0">
                  <a:pos x="4911" y="1131"/>
                </a:cxn>
                <a:cxn ang="0">
                  <a:pos x="5073" y="1197"/>
                </a:cxn>
                <a:cxn ang="0">
                  <a:pos x="5256" y="1281"/>
                </a:cxn>
                <a:cxn ang="0">
                  <a:pos x="5475" y="1401"/>
                </a:cxn>
                <a:cxn ang="0">
                  <a:pos x="5628" y="1482"/>
                </a:cxn>
                <a:cxn ang="0">
                  <a:pos x="5759" y="1572"/>
                </a:cxn>
                <a:cxn ang="0">
                  <a:pos x="5759" y="633"/>
                </a:cxn>
                <a:cxn ang="0">
                  <a:pos x="5493" y="570"/>
                </a:cxn>
                <a:cxn ang="0">
                  <a:pos x="5214" y="501"/>
                </a:cxn>
                <a:cxn ang="0">
                  <a:pos x="4950" y="444"/>
                </a:cxn>
                <a:cxn ang="0">
                  <a:pos x="4701" y="396"/>
                </a:cxn>
                <a:cxn ang="0">
                  <a:pos x="4425" y="348"/>
                </a:cxn>
                <a:cxn ang="0">
                  <a:pos x="4110" y="294"/>
                </a:cxn>
                <a:cxn ang="0">
                  <a:pos x="3813" y="252"/>
                </a:cxn>
                <a:cxn ang="0">
                  <a:pos x="3549" y="213"/>
                </a:cxn>
                <a:cxn ang="0">
                  <a:pos x="3261" y="183"/>
                </a:cxn>
                <a:cxn ang="0">
                  <a:pos x="3015" y="153"/>
                </a:cxn>
                <a:cxn ang="0">
                  <a:pos x="2757" y="129"/>
                </a:cxn>
                <a:cxn ang="0">
                  <a:pos x="2520" y="105"/>
                </a:cxn>
                <a:cxn ang="0">
                  <a:pos x="2301" y="87"/>
                </a:cxn>
                <a:cxn ang="0">
                  <a:pos x="2013" y="66"/>
                </a:cxn>
                <a:cxn ang="0">
                  <a:pos x="1731" y="48"/>
                </a:cxn>
                <a:cxn ang="0">
                  <a:pos x="1524" y="39"/>
                </a:cxn>
                <a:cxn ang="0">
                  <a:pos x="1260" y="27"/>
                </a:cxn>
                <a:cxn ang="0">
                  <a:pos x="966" y="15"/>
                </a:cxn>
                <a:cxn ang="0">
                  <a:pos x="714" y="12"/>
                </a:cxn>
                <a:cxn ang="0">
                  <a:pos x="510" y="6"/>
                </a:cxn>
                <a:cxn ang="0">
                  <a:pos x="243" y="0"/>
                </a:cxn>
                <a:cxn ang="0">
                  <a:pos x="0" y="0"/>
                </a:cxn>
              </a:cxnLst>
              <a:rect l="0" t="0" r="r" b="b"/>
              <a:pathLst>
                <a:path w="5760" h="1573">
                  <a:moveTo>
                    <a:pt x="0" y="0"/>
                  </a:moveTo>
                  <a:lnTo>
                    <a:pt x="0" y="351"/>
                  </a:lnTo>
                  <a:lnTo>
                    <a:pt x="282" y="357"/>
                  </a:lnTo>
                  <a:lnTo>
                    <a:pt x="627" y="363"/>
                  </a:lnTo>
                  <a:lnTo>
                    <a:pt x="960" y="375"/>
                  </a:lnTo>
                  <a:lnTo>
                    <a:pt x="1218" y="393"/>
                  </a:lnTo>
                  <a:lnTo>
                    <a:pt x="1470" y="411"/>
                  </a:lnTo>
                  <a:lnTo>
                    <a:pt x="1746" y="435"/>
                  </a:lnTo>
                  <a:lnTo>
                    <a:pt x="2022" y="462"/>
                  </a:lnTo>
                  <a:lnTo>
                    <a:pt x="2340" y="504"/>
                  </a:lnTo>
                  <a:lnTo>
                    <a:pt x="2664" y="549"/>
                  </a:lnTo>
                  <a:lnTo>
                    <a:pt x="2952" y="597"/>
                  </a:lnTo>
                  <a:lnTo>
                    <a:pt x="3225" y="648"/>
                  </a:lnTo>
                  <a:lnTo>
                    <a:pt x="3513" y="708"/>
                  </a:lnTo>
                  <a:lnTo>
                    <a:pt x="3693" y="750"/>
                  </a:lnTo>
                  <a:lnTo>
                    <a:pt x="3936" y="810"/>
                  </a:lnTo>
                  <a:lnTo>
                    <a:pt x="4095" y="855"/>
                  </a:lnTo>
                  <a:lnTo>
                    <a:pt x="4281" y="909"/>
                  </a:lnTo>
                  <a:lnTo>
                    <a:pt x="4503" y="981"/>
                  </a:lnTo>
                  <a:lnTo>
                    <a:pt x="4704" y="1053"/>
                  </a:lnTo>
                  <a:lnTo>
                    <a:pt x="4911" y="1131"/>
                  </a:lnTo>
                  <a:lnTo>
                    <a:pt x="5073" y="1197"/>
                  </a:lnTo>
                  <a:lnTo>
                    <a:pt x="5256" y="1281"/>
                  </a:lnTo>
                  <a:lnTo>
                    <a:pt x="5475" y="1401"/>
                  </a:lnTo>
                  <a:lnTo>
                    <a:pt x="5628" y="1482"/>
                  </a:lnTo>
                  <a:lnTo>
                    <a:pt x="5759" y="1572"/>
                  </a:lnTo>
                  <a:lnTo>
                    <a:pt x="5759" y="633"/>
                  </a:lnTo>
                  <a:lnTo>
                    <a:pt x="5493" y="570"/>
                  </a:lnTo>
                  <a:lnTo>
                    <a:pt x="5214" y="501"/>
                  </a:lnTo>
                  <a:lnTo>
                    <a:pt x="4950" y="444"/>
                  </a:lnTo>
                  <a:lnTo>
                    <a:pt x="4701" y="396"/>
                  </a:lnTo>
                  <a:lnTo>
                    <a:pt x="4425" y="348"/>
                  </a:lnTo>
                  <a:lnTo>
                    <a:pt x="4110" y="294"/>
                  </a:lnTo>
                  <a:lnTo>
                    <a:pt x="3813" y="252"/>
                  </a:lnTo>
                  <a:lnTo>
                    <a:pt x="3549" y="213"/>
                  </a:lnTo>
                  <a:lnTo>
                    <a:pt x="3261" y="183"/>
                  </a:lnTo>
                  <a:lnTo>
                    <a:pt x="3015" y="153"/>
                  </a:lnTo>
                  <a:lnTo>
                    <a:pt x="2757" y="129"/>
                  </a:lnTo>
                  <a:lnTo>
                    <a:pt x="2520" y="105"/>
                  </a:lnTo>
                  <a:lnTo>
                    <a:pt x="2301" y="87"/>
                  </a:lnTo>
                  <a:lnTo>
                    <a:pt x="2013" y="66"/>
                  </a:lnTo>
                  <a:lnTo>
                    <a:pt x="1731" y="48"/>
                  </a:lnTo>
                  <a:lnTo>
                    <a:pt x="1524" y="39"/>
                  </a:lnTo>
                  <a:lnTo>
                    <a:pt x="1260" y="27"/>
                  </a:lnTo>
                  <a:lnTo>
                    <a:pt x="966" y="15"/>
                  </a:lnTo>
                  <a:lnTo>
                    <a:pt x="714" y="12"/>
                  </a:lnTo>
                  <a:lnTo>
                    <a:pt x="510" y="6"/>
                  </a:lnTo>
                  <a:lnTo>
                    <a:pt x="24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white">
            <a:xfrm>
              <a:off x="0" y="1130"/>
              <a:ext cx="5760" cy="9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39"/>
                </a:cxn>
                <a:cxn ang="0">
                  <a:pos x="318" y="342"/>
                </a:cxn>
                <a:cxn ang="0">
                  <a:pos x="591" y="348"/>
                </a:cxn>
                <a:cxn ang="0">
                  <a:pos x="846" y="354"/>
                </a:cxn>
                <a:cxn ang="0">
                  <a:pos x="1074" y="360"/>
                </a:cxn>
                <a:cxn ang="0">
                  <a:pos x="1314" y="366"/>
                </a:cxn>
                <a:cxn ang="0">
                  <a:pos x="1599" y="381"/>
                </a:cxn>
                <a:cxn ang="0">
                  <a:pos x="1911" y="399"/>
                </a:cxn>
                <a:cxn ang="0">
                  <a:pos x="2241" y="420"/>
                </a:cxn>
                <a:cxn ang="0">
                  <a:pos x="2619" y="453"/>
                </a:cxn>
                <a:cxn ang="0">
                  <a:pos x="2889" y="477"/>
                </a:cxn>
                <a:cxn ang="0">
                  <a:pos x="3177" y="507"/>
                </a:cxn>
                <a:cxn ang="0">
                  <a:pos x="3498" y="543"/>
                </a:cxn>
                <a:cxn ang="0">
                  <a:pos x="3813" y="585"/>
                </a:cxn>
                <a:cxn ang="0">
                  <a:pos x="4044" y="618"/>
                </a:cxn>
                <a:cxn ang="0">
                  <a:pos x="4365" y="669"/>
                </a:cxn>
                <a:cxn ang="0">
                  <a:pos x="4683" y="726"/>
                </a:cxn>
                <a:cxn ang="0">
                  <a:pos x="4980" y="786"/>
                </a:cxn>
                <a:cxn ang="0">
                  <a:pos x="5268" y="846"/>
                </a:cxn>
                <a:cxn ang="0">
                  <a:pos x="5646" y="942"/>
                </a:cxn>
                <a:cxn ang="0">
                  <a:pos x="5759" y="969"/>
                </a:cxn>
                <a:cxn ang="0">
                  <a:pos x="5759" y="0"/>
                </a:cxn>
                <a:cxn ang="0">
                  <a:pos x="0" y="0"/>
                </a:cxn>
              </a:cxnLst>
              <a:rect l="0" t="0" r="r" b="b"/>
              <a:pathLst>
                <a:path w="5760" h="970">
                  <a:moveTo>
                    <a:pt x="0" y="0"/>
                  </a:moveTo>
                  <a:lnTo>
                    <a:pt x="0" y="339"/>
                  </a:lnTo>
                  <a:lnTo>
                    <a:pt x="318" y="342"/>
                  </a:lnTo>
                  <a:lnTo>
                    <a:pt x="591" y="348"/>
                  </a:lnTo>
                  <a:lnTo>
                    <a:pt x="846" y="354"/>
                  </a:lnTo>
                  <a:lnTo>
                    <a:pt x="1074" y="360"/>
                  </a:lnTo>
                  <a:lnTo>
                    <a:pt x="1314" y="366"/>
                  </a:lnTo>
                  <a:lnTo>
                    <a:pt x="1599" y="381"/>
                  </a:lnTo>
                  <a:lnTo>
                    <a:pt x="1911" y="399"/>
                  </a:lnTo>
                  <a:lnTo>
                    <a:pt x="2241" y="420"/>
                  </a:lnTo>
                  <a:lnTo>
                    <a:pt x="2619" y="453"/>
                  </a:lnTo>
                  <a:lnTo>
                    <a:pt x="2889" y="477"/>
                  </a:lnTo>
                  <a:lnTo>
                    <a:pt x="3177" y="507"/>
                  </a:lnTo>
                  <a:lnTo>
                    <a:pt x="3498" y="543"/>
                  </a:lnTo>
                  <a:lnTo>
                    <a:pt x="3813" y="585"/>
                  </a:lnTo>
                  <a:lnTo>
                    <a:pt x="4044" y="618"/>
                  </a:lnTo>
                  <a:lnTo>
                    <a:pt x="4365" y="669"/>
                  </a:lnTo>
                  <a:lnTo>
                    <a:pt x="4683" y="726"/>
                  </a:lnTo>
                  <a:lnTo>
                    <a:pt x="4980" y="786"/>
                  </a:lnTo>
                  <a:lnTo>
                    <a:pt x="5268" y="846"/>
                  </a:lnTo>
                  <a:lnTo>
                    <a:pt x="5646" y="942"/>
                  </a:lnTo>
                  <a:lnTo>
                    <a:pt x="5759" y="969"/>
                  </a:lnTo>
                  <a:lnTo>
                    <a:pt x="5759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white">
            <a:xfrm>
              <a:off x="0" y="-13"/>
              <a:ext cx="5760" cy="1060"/>
            </a:xfrm>
            <a:custGeom>
              <a:avLst/>
              <a:gdLst/>
              <a:ahLst/>
              <a:cxnLst>
                <a:cxn ang="0">
                  <a:pos x="0" y="753"/>
                </a:cxn>
                <a:cxn ang="0">
                  <a:pos x="0" y="1059"/>
                </a:cxn>
                <a:cxn ang="0">
                  <a:pos x="5759" y="1059"/>
                </a:cxn>
                <a:cxn ang="0">
                  <a:pos x="5759" y="0"/>
                </a:cxn>
                <a:cxn ang="0">
                  <a:pos x="5430" y="0"/>
                </a:cxn>
                <a:cxn ang="0">
                  <a:pos x="5298" y="84"/>
                </a:cxn>
                <a:cxn ang="0">
                  <a:pos x="5136" y="159"/>
                </a:cxn>
                <a:cxn ang="0">
                  <a:pos x="4968" y="222"/>
                </a:cxn>
                <a:cxn ang="0">
                  <a:pos x="4812" y="267"/>
                </a:cxn>
                <a:cxn ang="0">
                  <a:pos x="4626" y="324"/>
                </a:cxn>
                <a:cxn ang="0">
                  <a:pos x="4440" y="366"/>
                </a:cxn>
                <a:cxn ang="0">
                  <a:pos x="4230" y="414"/>
                </a:cxn>
                <a:cxn ang="0">
                  <a:pos x="3939" y="468"/>
                </a:cxn>
                <a:cxn ang="0">
                  <a:pos x="3711" y="504"/>
                </a:cxn>
                <a:cxn ang="0">
                  <a:pos x="3441" y="543"/>
                </a:cxn>
                <a:cxn ang="0">
                  <a:pos x="3189" y="579"/>
                </a:cxn>
                <a:cxn ang="0">
                  <a:pos x="2925" y="606"/>
                </a:cxn>
                <a:cxn ang="0">
                  <a:pos x="2679" y="633"/>
                </a:cxn>
                <a:cxn ang="0">
                  <a:pos x="2418" y="654"/>
                </a:cxn>
                <a:cxn ang="0">
                  <a:pos x="2142" y="675"/>
                </a:cxn>
                <a:cxn ang="0">
                  <a:pos x="1896" y="693"/>
                </a:cxn>
                <a:cxn ang="0">
                  <a:pos x="1647" y="708"/>
                </a:cxn>
                <a:cxn ang="0">
                  <a:pos x="1404" y="720"/>
                </a:cxn>
                <a:cxn ang="0">
                  <a:pos x="1170" y="732"/>
                </a:cxn>
                <a:cxn ang="0">
                  <a:pos x="906" y="738"/>
                </a:cxn>
                <a:cxn ang="0">
                  <a:pos x="534" y="747"/>
                </a:cxn>
                <a:cxn ang="0">
                  <a:pos x="201" y="753"/>
                </a:cxn>
                <a:cxn ang="0">
                  <a:pos x="0" y="753"/>
                </a:cxn>
              </a:cxnLst>
              <a:rect l="0" t="0" r="r" b="b"/>
              <a:pathLst>
                <a:path w="5760" h="1060">
                  <a:moveTo>
                    <a:pt x="0" y="753"/>
                  </a:moveTo>
                  <a:lnTo>
                    <a:pt x="0" y="1059"/>
                  </a:lnTo>
                  <a:lnTo>
                    <a:pt x="5759" y="1059"/>
                  </a:lnTo>
                  <a:lnTo>
                    <a:pt x="5759" y="0"/>
                  </a:lnTo>
                  <a:lnTo>
                    <a:pt x="5430" y="0"/>
                  </a:lnTo>
                  <a:lnTo>
                    <a:pt x="5298" y="84"/>
                  </a:lnTo>
                  <a:lnTo>
                    <a:pt x="5136" y="159"/>
                  </a:lnTo>
                  <a:lnTo>
                    <a:pt x="4968" y="222"/>
                  </a:lnTo>
                  <a:lnTo>
                    <a:pt x="4812" y="267"/>
                  </a:lnTo>
                  <a:lnTo>
                    <a:pt x="4626" y="324"/>
                  </a:lnTo>
                  <a:lnTo>
                    <a:pt x="4440" y="366"/>
                  </a:lnTo>
                  <a:lnTo>
                    <a:pt x="4230" y="414"/>
                  </a:lnTo>
                  <a:lnTo>
                    <a:pt x="3939" y="468"/>
                  </a:lnTo>
                  <a:lnTo>
                    <a:pt x="3711" y="504"/>
                  </a:lnTo>
                  <a:lnTo>
                    <a:pt x="3441" y="543"/>
                  </a:lnTo>
                  <a:lnTo>
                    <a:pt x="3189" y="579"/>
                  </a:lnTo>
                  <a:lnTo>
                    <a:pt x="2925" y="606"/>
                  </a:lnTo>
                  <a:lnTo>
                    <a:pt x="2679" y="633"/>
                  </a:lnTo>
                  <a:lnTo>
                    <a:pt x="2418" y="654"/>
                  </a:lnTo>
                  <a:lnTo>
                    <a:pt x="2142" y="675"/>
                  </a:lnTo>
                  <a:lnTo>
                    <a:pt x="1896" y="693"/>
                  </a:lnTo>
                  <a:lnTo>
                    <a:pt x="1647" y="708"/>
                  </a:lnTo>
                  <a:lnTo>
                    <a:pt x="1404" y="720"/>
                  </a:lnTo>
                  <a:lnTo>
                    <a:pt x="1170" y="732"/>
                  </a:lnTo>
                  <a:lnTo>
                    <a:pt x="906" y="738"/>
                  </a:lnTo>
                  <a:lnTo>
                    <a:pt x="534" y="747"/>
                  </a:lnTo>
                  <a:lnTo>
                    <a:pt x="201" y="753"/>
                  </a:lnTo>
                  <a:lnTo>
                    <a:pt x="0" y="753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white">
            <a:xfrm>
              <a:off x="0" y="-13"/>
              <a:ext cx="5284" cy="673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0" y="672"/>
                </a:cxn>
                <a:cxn ang="0">
                  <a:pos x="303" y="672"/>
                </a:cxn>
                <a:cxn ang="0">
                  <a:pos x="723" y="663"/>
                </a:cxn>
                <a:cxn ang="0">
                  <a:pos x="1020" y="654"/>
                </a:cxn>
                <a:cxn ang="0">
                  <a:pos x="1302" y="642"/>
                </a:cxn>
                <a:cxn ang="0">
                  <a:pos x="1554" y="630"/>
                </a:cxn>
                <a:cxn ang="0">
                  <a:pos x="1779" y="615"/>
                </a:cxn>
                <a:cxn ang="0">
                  <a:pos x="1962" y="606"/>
                </a:cxn>
                <a:cxn ang="0">
                  <a:pos x="2193" y="588"/>
                </a:cxn>
                <a:cxn ang="0">
                  <a:pos x="2448" y="570"/>
                </a:cxn>
                <a:cxn ang="0">
                  <a:pos x="2700" y="546"/>
                </a:cxn>
                <a:cxn ang="0">
                  <a:pos x="2904" y="528"/>
                </a:cxn>
                <a:cxn ang="0">
                  <a:pos x="3138" y="498"/>
                </a:cxn>
                <a:cxn ang="0">
                  <a:pos x="3324" y="474"/>
                </a:cxn>
                <a:cxn ang="0">
                  <a:pos x="3534" y="447"/>
                </a:cxn>
                <a:cxn ang="0">
                  <a:pos x="3735" y="420"/>
                </a:cxn>
                <a:cxn ang="0">
                  <a:pos x="3933" y="384"/>
                </a:cxn>
                <a:cxn ang="0">
                  <a:pos x="4116" y="351"/>
                </a:cxn>
                <a:cxn ang="0">
                  <a:pos x="4266" y="318"/>
                </a:cxn>
                <a:cxn ang="0">
                  <a:pos x="4446" y="279"/>
                </a:cxn>
                <a:cxn ang="0">
                  <a:pos x="4620" y="237"/>
                </a:cxn>
                <a:cxn ang="0">
                  <a:pos x="4779" y="192"/>
                </a:cxn>
                <a:cxn ang="0">
                  <a:pos x="4920" y="147"/>
                </a:cxn>
                <a:cxn ang="0">
                  <a:pos x="5085" y="90"/>
                </a:cxn>
                <a:cxn ang="0">
                  <a:pos x="5193" y="42"/>
                </a:cxn>
                <a:cxn ang="0">
                  <a:pos x="5283" y="0"/>
                </a:cxn>
                <a:cxn ang="0">
                  <a:pos x="3201" y="0"/>
                </a:cxn>
                <a:cxn ang="0">
                  <a:pos x="2982" y="57"/>
                </a:cxn>
                <a:cxn ang="0">
                  <a:pos x="2775" y="108"/>
                </a:cxn>
                <a:cxn ang="0">
                  <a:pos x="2562" y="150"/>
                </a:cxn>
                <a:cxn ang="0">
                  <a:pos x="2397" y="183"/>
                </a:cxn>
                <a:cxn ang="0">
                  <a:pos x="2205" y="213"/>
                </a:cxn>
                <a:cxn ang="0">
                  <a:pos x="2001" y="243"/>
                </a:cxn>
                <a:cxn ang="0">
                  <a:pos x="1776" y="273"/>
                </a:cxn>
                <a:cxn ang="0">
                  <a:pos x="1536" y="297"/>
                </a:cxn>
                <a:cxn ang="0">
                  <a:pos x="1344" y="312"/>
                </a:cxn>
                <a:cxn ang="0">
                  <a:pos x="1134" y="330"/>
                </a:cxn>
                <a:cxn ang="0">
                  <a:pos x="921" y="342"/>
                </a:cxn>
                <a:cxn ang="0">
                  <a:pos x="696" y="354"/>
                </a:cxn>
                <a:cxn ang="0">
                  <a:pos x="501" y="360"/>
                </a:cxn>
                <a:cxn ang="0">
                  <a:pos x="279" y="366"/>
                </a:cxn>
                <a:cxn ang="0">
                  <a:pos x="99" y="369"/>
                </a:cxn>
                <a:cxn ang="0">
                  <a:pos x="0" y="366"/>
                </a:cxn>
              </a:cxnLst>
              <a:rect l="0" t="0" r="r" b="b"/>
              <a:pathLst>
                <a:path w="5284" h="673">
                  <a:moveTo>
                    <a:pt x="0" y="366"/>
                  </a:moveTo>
                  <a:lnTo>
                    <a:pt x="0" y="672"/>
                  </a:lnTo>
                  <a:lnTo>
                    <a:pt x="303" y="672"/>
                  </a:lnTo>
                  <a:lnTo>
                    <a:pt x="723" y="663"/>
                  </a:lnTo>
                  <a:lnTo>
                    <a:pt x="1020" y="654"/>
                  </a:lnTo>
                  <a:lnTo>
                    <a:pt x="1302" y="642"/>
                  </a:lnTo>
                  <a:lnTo>
                    <a:pt x="1554" y="630"/>
                  </a:lnTo>
                  <a:lnTo>
                    <a:pt x="1779" y="615"/>
                  </a:lnTo>
                  <a:lnTo>
                    <a:pt x="1962" y="606"/>
                  </a:lnTo>
                  <a:lnTo>
                    <a:pt x="2193" y="588"/>
                  </a:lnTo>
                  <a:lnTo>
                    <a:pt x="2448" y="570"/>
                  </a:lnTo>
                  <a:lnTo>
                    <a:pt x="2700" y="546"/>
                  </a:lnTo>
                  <a:lnTo>
                    <a:pt x="2904" y="528"/>
                  </a:lnTo>
                  <a:lnTo>
                    <a:pt x="3138" y="498"/>
                  </a:lnTo>
                  <a:lnTo>
                    <a:pt x="3324" y="474"/>
                  </a:lnTo>
                  <a:lnTo>
                    <a:pt x="3534" y="447"/>
                  </a:lnTo>
                  <a:lnTo>
                    <a:pt x="3735" y="420"/>
                  </a:lnTo>
                  <a:lnTo>
                    <a:pt x="3933" y="384"/>
                  </a:lnTo>
                  <a:lnTo>
                    <a:pt x="4116" y="351"/>
                  </a:lnTo>
                  <a:lnTo>
                    <a:pt x="4266" y="318"/>
                  </a:lnTo>
                  <a:lnTo>
                    <a:pt x="4446" y="279"/>
                  </a:lnTo>
                  <a:lnTo>
                    <a:pt x="4620" y="237"/>
                  </a:lnTo>
                  <a:lnTo>
                    <a:pt x="4779" y="192"/>
                  </a:lnTo>
                  <a:lnTo>
                    <a:pt x="4920" y="147"/>
                  </a:lnTo>
                  <a:lnTo>
                    <a:pt x="5085" y="90"/>
                  </a:lnTo>
                  <a:lnTo>
                    <a:pt x="5193" y="42"/>
                  </a:lnTo>
                  <a:lnTo>
                    <a:pt x="5283" y="0"/>
                  </a:lnTo>
                  <a:lnTo>
                    <a:pt x="3201" y="0"/>
                  </a:lnTo>
                  <a:lnTo>
                    <a:pt x="2982" y="57"/>
                  </a:lnTo>
                  <a:lnTo>
                    <a:pt x="2775" y="108"/>
                  </a:lnTo>
                  <a:lnTo>
                    <a:pt x="2562" y="150"/>
                  </a:lnTo>
                  <a:lnTo>
                    <a:pt x="2397" y="183"/>
                  </a:lnTo>
                  <a:lnTo>
                    <a:pt x="2205" y="213"/>
                  </a:lnTo>
                  <a:lnTo>
                    <a:pt x="2001" y="243"/>
                  </a:lnTo>
                  <a:lnTo>
                    <a:pt x="1776" y="273"/>
                  </a:lnTo>
                  <a:lnTo>
                    <a:pt x="1536" y="297"/>
                  </a:lnTo>
                  <a:lnTo>
                    <a:pt x="1344" y="312"/>
                  </a:lnTo>
                  <a:lnTo>
                    <a:pt x="1134" y="330"/>
                  </a:lnTo>
                  <a:lnTo>
                    <a:pt x="921" y="342"/>
                  </a:lnTo>
                  <a:lnTo>
                    <a:pt x="696" y="354"/>
                  </a:lnTo>
                  <a:lnTo>
                    <a:pt x="501" y="360"/>
                  </a:lnTo>
                  <a:lnTo>
                    <a:pt x="279" y="366"/>
                  </a:lnTo>
                  <a:lnTo>
                    <a:pt x="99" y="369"/>
                  </a:lnTo>
                  <a:lnTo>
                    <a:pt x="0" y="366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058" name="Freeform 10"/>
            <p:cNvSpPr>
              <a:spLocks/>
            </p:cNvSpPr>
            <p:nvPr/>
          </p:nvSpPr>
          <p:spPr bwMode="white">
            <a:xfrm>
              <a:off x="0" y="-13"/>
              <a:ext cx="2884" cy="2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85"/>
                </a:cxn>
                <a:cxn ang="0">
                  <a:pos x="192" y="285"/>
                </a:cxn>
                <a:cxn ang="0">
                  <a:pos x="384" y="282"/>
                </a:cxn>
                <a:cxn ang="0">
                  <a:pos x="579" y="276"/>
                </a:cxn>
                <a:cxn ang="0">
                  <a:pos x="789" y="267"/>
                </a:cxn>
                <a:cxn ang="0">
                  <a:pos x="999" y="258"/>
                </a:cxn>
                <a:cxn ang="0">
                  <a:pos x="1161" y="246"/>
                </a:cxn>
                <a:cxn ang="0">
                  <a:pos x="1302" y="234"/>
                </a:cxn>
                <a:cxn ang="0">
                  <a:pos x="1458" y="222"/>
                </a:cxn>
                <a:cxn ang="0">
                  <a:pos x="1665" y="201"/>
                </a:cxn>
                <a:cxn ang="0">
                  <a:pos x="1992" y="159"/>
                </a:cxn>
                <a:cxn ang="0">
                  <a:pos x="2301" y="117"/>
                </a:cxn>
                <a:cxn ang="0">
                  <a:pos x="2604" y="60"/>
                </a:cxn>
                <a:cxn ang="0">
                  <a:pos x="2883" y="0"/>
                </a:cxn>
                <a:cxn ang="0">
                  <a:pos x="0" y="0"/>
                </a:cxn>
              </a:cxnLst>
              <a:rect l="0" t="0" r="r" b="b"/>
              <a:pathLst>
                <a:path w="2884" h="286">
                  <a:moveTo>
                    <a:pt x="0" y="0"/>
                  </a:moveTo>
                  <a:lnTo>
                    <a:pt x="0" y="285"/>
                  </a:lnTo>
                  <a:lnTo>
                    <a:pt x="192" y="285"/>
                  </a:lnTo>
                  <a:lnTo>
                    <a:pt x="384" y="282"/>
                  </a:lnTo>
                  <a:lnTo>
                    <a:pt x="579" y="276"/>
                  </a:lnTo>
                  <a:lnTo>
                    <a:pt x="789" y="267"/>
                  </a:lnTo>
                  <a:lnTo>
                    <a:pt x="999" y="258"/>
                  </a:lnTo>
                  <a:lnTo>
                    <a:pt x="1161" y="246"/>
                  </a:lnTo>
                  <a:lnTo>
                    <a:pt x="1302" y="234"/>
                  </a:lnTo>
                  <a:lnTo>
                    <a:pt x="1458" y="222"/>
                  </a:lnTo>
                  <a:lnTo>
                    <a:pt x="1665" y="201"/>
                  </a:lnTo>
                  <a:lnTo>
                    <a:pt x="1992" y="159"/>
                  </a:lnTo>
                  <a:lnTo>
                    <a:pt x="2301" y="117"/>
                  </a:lnTo>
                  <a:lnTo>
                    <a:pt x="2604" y="60"/>
                  </a:lnTo>
                  <a:lnTo>
                    <a:pt x="288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ea typeface="ＭＳ Ｐゴシック" charset="-128"/>
              </a:endParaRPr>
            </a:p>
          </p:txBody>
        </p:sp>
      </p:grpSp>
      <p:sp>
        <p:nvSpPr>
          <p:cNvPr id="5123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4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70" name="Rectangle 2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51BB7F-2059-4C44-8AAB-6D74EC94863D}" type="slidenum">
              <a:rPr lang="ru-RU">
                <a:solidFill>
                  <a:srgbClr val="FFFFFF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07666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>
              <a:defRPr/>
            </a:pPr>
            <a:fld id="{1D07CE2A-4129-43C2-AE0D-587CAAAB7B7C}" type="slidenum">
              <a:rPr lang="ru-RU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384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7" Type="http://schemas.openxmlformats.org/officeDocument/2006/relationships/image" Target="../media/image17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41.xml"/><Relationship Id="rId4" Type="http://schemas.openxmlformats.org/officeDocument/2006/relationships/video" Target="../media/media11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7" Type="http://schemas.openxmlformats.org/officeDocument/2006/relationships/image" Target="../media/image22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53.xml"/><Relationship Id="rId4" Type="http://schemas.openxmlformats.org/officeDocument/2006/relationships/video" Target="../media/media13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1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41.xml"/><Relationship Id="rId4" Type="http://schemas.openxmlformats.org/officeDocument/2006/relationships/video" Target="../media/media9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2238348" y="214290"/>
            <a:ext cx="7772400" cy="604838"/>
          </a:xfrm>
        </p:spPr>
        <p:txBody>
          <a:bodyPr/>
          <a:lstStyle/>
          <a:p>
            <a:r>
              <a:rPr lang="ru-RU" sz="3600" dirty="0" err="1"/>
              <a:t>Трансторакальная</a:t>
            </a:r>
            <a:r>
              <a:rPr lang="ru-RU" sz="3600" dirty="0"/>
              <a:t> </a:t>
            </a:r>
            <a:r>
              <a:rPr lang="ru-RU" sz="3600" dirty="0" err="1"/>
              <a:t>ЭхоКГ</a:t>
            </a:r>
            <a:endParaRPr lang="ru-RU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8" t="59029" r="13376" b="3724"/>
          <a:stretch>
            <a:fillRect/>
          </a:stretch>
        </p:blipFill>
        <p:spPr bwMode="auto">
          <a:xfrm>
            <a:off x="1524000" y="1857365"/>
            <a:ext cx="6643702" cy="410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26" y="1857364"/>
            <a:ext cx="267590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33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угробов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6479" y="1356861"/>
            <a:ext cx="7335521" cy="5501139"/>
          </a:xfrm>
          <a:prstGeom prst="rect">
            <a:avLst/>
          </a:prstGeom>
        </p:spPr>
      </p:pic>
      <p:pic>
        <p:nvPicPr>
          <p:cNvPr id="2" name="Сугробов 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6123651" cy="459232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271626" y="0"/>
            <a:ext cx="7772400" cy="80264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ru-RU" sz="3600" i="1" u="sng" kern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Недораскрытие</a:t>
            </a:r>
            <a:r>
              <a:rPr lang="ru-RU" sz="3600" i="1" u="sng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протеза</a:t>
            </a:r>
            <a:endParaRPr lang="ru-RU" sz="3600" i="1" u="sng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581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691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sz="3600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Мальпозиция</a:t>
            </a:r>
            <a:r>
              <a:rPr lang="ru-RU" sz="36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протеза </a:t>
            </a:r>
            <a:br>
              <a:rPr lang="ru-RU" sz="36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(глубокая имплантация)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63" y="1311177"/>
            <a:ext cx="7245177" cy="544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9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8348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sz="3600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Мальпозиция</a:t>
            </a:r>
            <a:r>
              <a:rPr lang="ru-RU" sz="36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протеза </a:t>
            </a:r>
            <a:br>
              <a:rPr lang="ru-RU" sz="36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(высокая имплантация)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1416012"/>
            <a:ext cx="5965664" cy="44827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67439"/>
            <a:ext cx="6004560" cy="451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9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38648" y="173968"/>
            <a:ext cx="2598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</a:rPr>
              <a:t>SAM</a:t>
            </a:r>
            <a:r>
              <a:rPr lang="ru-RU" sz="2800" dirty="0">
                <a:solidFill>
                  <a:srgbClr val="FFFFFF"/>
                </a:solidFill>
                <a:ea typeface="ＭＳ Ｐゴシック" charset="-128"/>
              </a:rPr>
              <a:t> </a:t>
            </a:r>
            <a:r>
              <a:rPr lang="ru-RU" sz="2800" dirty="0" smtClean="0">
                <a:solidFill>
                  <a:srgbClr val="FFFFFF"/>
                </a:solidFill>
                <a:ea typeface="ＭＳ Ｐゴシック" charset="-128"/>
              </a:rPr>
              <a:t>-</a:t>
            </a:r>
            <a:r>
              <a:rPr lang="en-US" sz="2800" dirty="0" smtClean="0">
                <a:solidFill>
                  <a:srgbClr val="FFFFFF"/>
                </a:solidFill>
                <a:ea typeface="ＭＳ Ｐゴシック" charset="-128"/>
              </a:rPr>
              <a:t> </a:t>
            </a:r>
            <a:r>
              <a:rPr lang="ru-RU" sz="2800" dirty="0" smtClean="0">
                <a:solidFill>
                  <a:srgbClr val="FFFFFF"/>
                </a:solidFill>
                <a:ea typeface="ＭＳ Ｐゴシック" charset="-128"/>
              </a:rPr>
              <a:t>феномен</a:t>
            </a:r>
            <a:endParaRPr lang="en-US" sz="2800" dirty="0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4" name="Levin 20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4079" y="1713781"/>
            <a:ext cx="7573433" cy="5144219"/>
          </a:xfrm>
          <a:prstGeom prst="rect">
            <a:avLst/>
          </a:prstGeom>
        </p:spPr>
      </p:pic>
      <p:pic>
        <p:nvPicPr>
          <p:cNvPr id="2" name="Kutylovs1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14308"/>
            <a:ext cx="5674669" cy="385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8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35267" t="13295" r="32344" b="14677"/>
          <a:stretch/>
        </p:blipFill>
        <p:spPr bwMode="auto">
          <a:xfrm>
            <a:off x="502284" y="0"/>
            <a:ext cx="6487795" cy="6837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Стрелка вправо 2"/>
          <p:cNvSpPr/>
          <p:nvPr/>
        </p:nvSpPr>
        <p:spPr bwMode="auto">
          <a:xfrm>
            <a:off x="6990079" y="5232400"/>
            <a:ext cx="1828800" cy="2946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 bwMode="auto">
          <a:xfrm flipV="1">
            <a:off x="7071360" y="944880"/>
            <a:ext cx="792480" cy="4165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7071360" y="579120"/>
            <a:ext cx="792480" cy="1828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Стрелка вправо 11"/>
          <p:cNvSpPr/>
          <p:nvPr/>
        </p:nvSpPr>
        <p:spPr bwMode="auto">
          <a:xfrm>
            <a:off x="7863840" y="706120"/>
            <a:ext cx="731520" cy="2946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56320" y="438110"/>
            <a:ext cx="2519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20%</a:t>
            </a:r>
          </a:p>
          <a:p>
            <a:r>
              <a:rPr lang="en-US" dirty="0" smtClean="0"/>
              <a:t>             valve in valve</a:t>
            </a:r>
          </a:p>
          <a:p>
            <a:r>
              <a:rPr lang="en-US" dirty="0" smtClean="0"/>
              <a:t>40%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9090115" y="5167868"/>
            <a:ext cx="138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Bicuspid AK</a:t>
            </a:r>
            <a:endParaRPr lang="ru-RU" dirty="0"/>
          </a:p>
        </p:txBody>
      </p:sp>
      <p:sp>
        <p:nvSpPr>
          <p:cNvPr id="15" name="Стрелка вправо 14"/>
          <p:cNvSpPr/>
          <p:nvPr/>
        </p:nvSpPr>
        <p:spPr bwMode="auto">
          <a:xfrm>
            <a:off x="6990079" y="1846492"/>
            <a:ext cx="1828800" cy="2946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6" name="Стрелка вправо 15"/>
          <p:cNvSpPr/>
          <p:nvPr/>
        </p:nvSpPr>
        <p:spPr bwMode="auto">
          <a:xfrm>
            <a:off x="6957717" y="6035040"/>
            <a:ext cx="1849120" cy="2946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Стрелка вправо 16"/>
          <p:cNvSpPr/>
          <p:nvPr/>
        </p:nvSpPr>
        <p:spPr bwMode="auto">
          <a:xfrm rot="2081840">
            <a:off x="6799217" y="1143789"/>
            <a:ext cx="2075982" cy="2946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37715" y="1771800"/>
            <a:ext cx="252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Тяжелый </a:t>
            </a:r>
            <a:r>
              <a:rPr lang="ru-RU" dirty="0" err="1" smtClean="0"/>
              <a:t>кальциноз</a:t>
            </a:r>
            <a:r>
              <a:rPr lang="ru-RU" dirty="0" smtClean="0"/>
              <a:t> </a:t>
            </a:r>
            <a:r>
              <a:rPr lang="en-US" dirty="0" smtClean="0"/>
              <a:t>AK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9008835" y="5960348"/>
            <a:ext cx="252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Тяжелый </a:t>
            </a:r>
            <a:r>
              <a:rPr lang="ru-RU" dirty="0" err="1" smtClean="0"/>
              <a:t>кальциноз</a:t>
            </a:r>
            <a:r>
              <a:rPr lang="ru-RU" dirty="0" smtClean="0"/>
              <a:t> </a:t>
            </a:r>
            <a:r>
              <a:rPr lang="en-US" dirty="0" smtClean="0"/>
              <a:t>AK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9039315" y="4402296"/>
            <a:ext cx="2247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Недостаточность </a:t>
            </a:r>
            <a:r>
              <a:rPr lang="en-US" dirty="0" smtClean="0"/>
              <a:t>AK</a:t>
            </a:r>
            <a:endParaRPr lang="ru-RU" dirty="0"/>
          </a:p>
        </p:txBody>
      </p:sp>
      <p:sp>
        <p:nvSpPr>
          <p:cNvPr id="21" name="Стрелка вправо 20"/>
          <p:cNvSpPr/>
          <p:nvPr/>
        </p:nvSpPr>
        <p:spPr bwMode="auto">
          <a:xfrm>
            <a:off x="6990079" y="4500880"/>
            <a:ext cx="1828800" cy="2946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079" y="2782483"/>
            <a:ext cx="1847248" cy="33530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947178" y="2782483"/>
            <a:ext cx="3244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 обструкции ВТЛЖ, </a:t>
            </a:r>
            <a:endParaRPr lang="en-US" dirty="0" smtClean="0"/>
          </a:p>
          <a:p>
            <a:r>
              <a:rPr lang="ru-RU" dirty="0" smtClean="0"/>
              <a:t>риске развития </a:t>
            </a:r>
            <a:r>
              <a:rPr lang="en-US" dirty="0" smtClean="0"/>
              <a:t>SAM</a:t>
            </a:r>
            <a:r>
              <a:rPr lang="ru-RU" dirty="0" smtClean="0"/>
              <a:t>-феномена</a:t>
            </a: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91144">
            <a:off x="6932825" y="2328843"/>
            <a:ext cx="1890442" cy="33530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361498">
            <a:off x="6485047" y="4011033"/>
            <a:ext cx="2705185" cy="32812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261" y="3779477"/>
            <a:ext cx="1847248" cy="33530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029155" y="3779477"/>
            <a:ext cx="2906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Короткое расстояние до 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970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Volkov 108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152400" y="-25"/>
            <a:ext cx="6515104" cy="4445842"/>
          </a:xfrm>
          <a:prstGeom prst="rect">
            <a:avLst/>
          </a:prstGeom>
          <a:noFill/>
        </p:spPr>
      </p:pic>
      <p:pic>
        <p:nvPicPr>
          <p:cNvPr id="3" name="Picture 2" descr="D:\Romin_2\Romin TAVIG.A. 75y20120311101836068.jpg"/>
          <p:cNvPicPr>
            <a:picLocks noChangeAspect="1" noChangeArrowheads="1"/>
          </p:cNvPicPr>
          <p:nvPr/>
        </p:nvPicPr>
        <p:blipFill>
          <a:blip r:embed="rId3"/>
          <a:srcRect t="11111"/>
          <a:stretch>
            <a:fillRect/>
          </a:stretch>
        </p:blipFill>
        <p:spPr bwMode="auto">
          <a:xfrm>
            <a:off x="5837484" y="2608039"/>
            <a:ext cx="6374947" cy="424996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78584" y="4581882"/>
            <a:ext cx="2188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srgbClr val="FFFFFF"/>
                </a:solidFill>
                <a:ea typeface="ＭＳ Ｐゴシック" charset="-128"/>
              </a:rPr>
              <a:t>ТТ ЭхоКГ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89091" y="1899730"/>
            <a:ext cx="2141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err="1">
                <a:solidFill>
                  <a:srgbClr val="FFFFFF"/>
                </a:solidFill>
                <a:ea typeface="ＭＳ Ｐゴシック" charset="-128"/>
              </a:rPr>
              <a:t>ЧПЭхоКГ</a:t>
            </a:r>
            <a:endParaRPr lang="ru-RU" sz="3600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9652016" y="5154125"/>
            <a:ext cx="642942" cy="50006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360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10578" y="5715016"/>
            <a:ext cx="1181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FFFFFF"/>
                </a:solidFill>
                <a:ea typeface="ＭＳ Ｐゴシック" charset="-128"/>
              </a:rPr>
              <a:t>устье ПКА</a:t>
            </a:r>
          </a:p>
        </p:txBody>
      </p:sp>
    </p:spTree>
    <p:extLst>
      <p:ext uri="{BB962C8B-B14F-4D97-AF65-F5344CB8AC3E}">
        <p14:creationId xmlns:p14="http://schemas.microsoft.com/office/powerpoint/2010/main" val="385435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Romin_1\Romin TAVIG.A. 75y20120311101502213.jpg"/>
          <p:cNvPicPr>
            <a:picLocks noChangeAspect="1" noChangeArrowheads="1"/>
          </p:cNvPicPr>
          <p:nvPr/>
        </p:nvPicPr>
        <p:blipFill>
          <a:blip r:embed="rId2"/>
          <a:srcRect t="9589"/>
          <a:stretch>
            <a:fillRect/>
          </a:stretch>
        </p:blipFill>
        <p:spPr bwMode="auto">
          <a:xfrm>
            <a:off x="4381520" y="1905729"/>
            <a:ext cx="7198464" cy="4881151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8287" t="5137" r="8839" b="26369"/>
          <a:stretch>
            <a:fillRect/>
          </a:stretch>
        </p:blipFill>
        <p:spPr bwMode="auto">
          <a:xfrm>
            <a:off x="1524000" y="0"/>
            <a:ext cx="285752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454334" y="214291"/>
            <a:ext cx="2141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err="1">
                <a:solidFill>
                  <a:srgbClr val="FFFFFF"/>
                </a:solidFill>
                <a:ea typeface="ＭＳ Ｐゴシック" charset="-128"/>
              </a:rPr>
              <a:t>ЧПЭхоКГ</a:t>
            </a:r>
            <a:endParaRPr lang="ru-RU" sz="3600" dirty="0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431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S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41513" y="2062480"/>
            <a:ext cx="6750488" cy="4704081"/>
          </a:xfrm>
          <a:prstGeom prst="rect">
            <a:avLst/>
          </a:prstGeom>
        </p:spPr>
      </p:pic>
      <p:pic>
        <p:nvPicPr>
          <p:cNvPr id="2" name="AS 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6356830" cy="4429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28094" y="326051"/>
            <a:ext cx="367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rgbClr val="FFFFFF"/>
                </a:solidFill>
                <a:ea typeface="ＭＳ Ｐゴシック" charset="-128"/>
              </a:rPr>
              <a:t>Трехстворчатый АК</a:t>
            </a:r>
            <a:endParaRPr lang="ru-RU" sz="3200" dirty="0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38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Акимова 2 ств риск дислокаци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4032" y="2042160"/>
            <a:ext cx="6726367" cy="4742231"/>
          </a:xfrm>
          <a:prstGeom prst="rect">
            <a:avLst/>
          </a:prstGeom>
        </p:spPr>
      </p:pic>
      <p:pic>
        <p:nvPicPr>
          <p:cNvPr id="3" name="Акимова 2ств риск дислокации LAX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6319521" cy="4512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46814" y="351411"/>
            <a:ext cx="3530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rgbClr val="FFFFFF"/>
                </a:solidFill>
                <a:ea typeface="ＭＳ Ｐゴシック" charset="-128"/>
              </a:rPr>
              <a:t>Двустворчатый АК</a:t>
            </a:r>
            <a:endParaRPr lang="ru-RU" sz="3200" dirty="0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959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lchenko TEEL.I. 85 Y.2013093011141135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71041" y="784860"/>
            <a:ext cx="8097519" cy="607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432024" y="72369"/>
            <a:ext cx="7772400" cy="428625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TAVI  -</a:t>
            </a:r>
            <a:r>
              <a:rPr lang="en-US" sz="3200" kern="0" dirty="0">
                <a:solidFill>
                  <a:srgbClr val="FFFF00"/>
                </a:solidFill>
                <a:ea typeface="ＭＳ Ｐゴシック" charset="-128"/>
              </a:rPr>
              <a:t> </a:t>
            </a:r>
            <a:r>
              <a:rPr lang="ru-RU" sz="3200" kern="0" dirty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протез</a:t>
            </a:r>
            <a:r>
              <a:rPr lang="en-US" sz="3200" kern="0" dirty="0">
                <a:solidFill>
                  <a:srgbClr val="FFFF00"/>
                </a:solidFill>
                <a:ea typeface="ＭＳ Ｐゴシック" charset="-128"/>
              </a:rPr>
              <a:t> 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</a:rPr>
              <a:t>Edwards SAPIEN</a:t>
            </a:r>
            <a:r>
              <a:rPr lang="ru-RU" sz="3200" kern="0" dirty="0">
                <a:solidFill>
                  <a:srgbClr val="FFFF00"/>
                </a:solidFill>
                <a:ea typeface="ＭＳ Ｐゴシック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376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dganova TEES.K. 75y20110825105559578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235200" y="881380"/>
            <a:ext cx="7833360" cy="5875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926080" y="142876"/>
            <a:ext cx="7741920" cy="428625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</a:rPr>
              <a:t>TAVI  - </a:t>
            </a:r>
            <a:r>
              <a:rPr lang="ru-RU" sz="3200" kern="0" dirty="0">
                <a:solidFill>
                  <a:srgbClr val="FFFFFF"/>
                </a:solidFill>
                <a:ea typeface="ＭＳ Ｐゴシック" charset="-128"/>
              </a:rPr>
              <a:t>протез</a:t>
            </a:r>
            <a:r>
              <a:rPr lang="en-US" sz="3200" kern="0" dirty="0">
                <a:solidFill>
                  <a:srgbClr val="FFFF00"/>
                </a:solidFill>
                <a:ea typeface="ＭＳ Ｐゴシック" charset="-128"/>
              </a:rPr>
              <a:t>  Edwards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</a:rPr>
              <a:t> SAPIEN</a:t>
            </a:r>
            <a:endParaRPr lang="ru-RU" sz="3200" kern="0" dirty="0">
              <a:solidFill>
                <a:srgbClr val="FFFF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444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lkov TAVI Core ValveA.A.63Y2012041713333699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082800" y="868760"/>
            <a:ext cx="7875588" cy="590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309813" y="142876"/>
            <a:ext cx="7772400" cy="428625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</a:rPr>
              <a:t>TAVI  - </a:t>
            </a:r>
            <a:r>
              <a:rPr lang="ru-RU" sz="3200" kern="0" dirty="0">
                <a:solidFill>
                  <a:srgbClr val="FFFFFF"/>
                </a:solidFill>
                <a:ea typeface="ＭＳ Ｐゴシック" charset="-128"/>
              </a:rPr>
              <a:t>протез</a:t>
            </a:r>
            <a:r>
              <a:rPr lang="en-US" sz="3200" kern="0" dirty="0">
                <a:solidFill>
                  <a:srgbClr val="FFFFFF"/>
                </a:solidFill>
                <a:ea typeface="ＭＳ Ｐゴシック" charset="-128"/>
              </a:rPr>
              <a:t>  </a:t>
            </a:r>
            <a:r>
              <a:rPr lang="en-US" sz="3200" kern="0" dirty="0">
                <a:solidFill>
                  <a:srgbClr val="FFFF00"/>
                </a:solidFill>
                <a:ea typeface="ＭＳ Ｐゴシック" charset="-128"/>
              </a:rPr>
              <a:t>Core Valve</a:t>
            </a:r>
            <a:endParaRPr lang="ru-RU" sz="3200" kern="0" dirty="0">
              <a:solidFill>
                <a:srgbClr val="FFFF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119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tazov TAVI CorvalveY.S. 73y2012041610594434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32080" y="1290320"/>
            <a:ext cx="6522720" cy="489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309813" y="142876"/>
            <a:ext cx="7772400" cy="428625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</a:rPr>
              <a:t>TAVI  - </a:t>
            </a:r>
            <a:r>
              <a:rPr lang="ru-RU" sz="3200" kern="0" dirty="0">
                <a:solidFill>
                  <a:srgbClr val="FFFFFF"/>
                </a:solidFill>
                <a:ea typeface="ＭＳ Ｐゴシック" charset="-128"/>
              </a:rPr>
              <a:t>протез</a:t>
            </a:r>
            <a:r>
              <a:rPr lang="en-US" sz="3200" kern="0" dirty="0">
                <a:solidFill>
                  <a:srgbClr val="FFFFFF"/>
                </a:solidFill>
                <a:ea typeface="ＭＳ Ｐゴシック" charset="-128"/>
              </a:rPr>
              <a:t>  </a:t>
            </a:r>
            <a:r>
              <a:rPr lang="en-US" sz="3200" kern="0" dirty="0">
                <a:solidFill>
                  <a:srgbClr val="FFFF00"/>
                </a:solidFill>
                <a:ea typeface="ＭＳ Ｐゴシック" charset="-128"/>
              </a:rPr>
              <a:t>Core Valve</a:t>
            </a:r>
            <a:endParaRPr lang="ru-RU" sz="3200" kern="0" dirty="0">
              <a:solidFill>
                <a:srgbClr val="FFFF00"/>
              </a:solidFill>
              <a:ea typeface="ＭＳ Ｐゴシック" charset="-128"/>
            </a:endParaRPr>
          </a:p>
        </p:txBody>
      </p:sp>
      <p:pic>
        <p:nvPicPr>
          <p:cNvPr id="5" name="Нежевец 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6013" y="1763557"/>
            <a:ext cx="5892275" cy="441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10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Пульс">
  <a:themeElements>
    <a:clrScheme name="Пульс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Пульс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Пульс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ульс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льс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ульс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льс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льс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Пульс">
  <a:themeElements>
    <a:clrScheme name="Пульс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Пульс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Пульс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ульс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льс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ульс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льс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льс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Пульс">
  <a:themeElements>
    <a:clrScheme name="Пульс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Пульс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Пульс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ульс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льс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ульс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льс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льс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Пульс">
  <a:themeElements>
    <a:clrScheme name="Пульс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Пульс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Пульс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ульс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льс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ульс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льс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льс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71</Words>
  <Application>Microsoft Office PowerPoint</Application>
  <PresentationFormat>Широкоэкранный</PresentationFormat>
  <Paragraphs>25</Paragraphs>
  <Slides>14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ＭＳ Ｐゴシック</vt:lpstr>
      <vt:lpstr>Arial</vt:lpstr>
      <vt:lpstr>Calibri</vt:lpstr>
      <vt:lpstr>Calibri Light</vt:lpstr>
      <vt:lpstr>Times New Roman</vt:lpstr>
      <vt:lpstr>Тема Office</vt:lpstr>
      <vt:lpstr>Пульс</vt:lpstr>
      <vt:lpstr>1_Пульс</vt:lpstr>
      <vt:lpstr>2_Пульс</vt:lpstr>
      <vt:lpstr>4_Пульс</vt:lpstr>
      <vt:lpstr>Оформление по умолчанию</vt:lpstr>
      <vt:lpstr>Трансторакальная ЭхоКГ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Мальпозиция протеза  (глубокая имплантация)</vt:lpstr>
      <vt:lpstr>Мальпозиция протеза  (высокая имплантация)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Трансторакальная ЭхоКГ</dc:title>
  <dc:creator>user</dc:creator>
  <cp:lastModifiedBy>user</cp:lastModifiedBy>
  <cp:revision>20</cp:revision>
  <dcterms:created xsi:type="dcterms:W3CDTF">2025-02-14T13:50:35Z</dcterms:created>
  <dcterms:modified xsi:type="dcterms:W3CDTF">2025-02-19T08:18:13Z</dcterms:modified>
</cp:coreProperties>
</file>