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257" r:id="rId2"/>
    <p:sldId id="314" r:id="rId3"/>
    <p:sldId id="304" r:id="rId4"/>
    <p:sldId id="310" r:id="rId5"/>
    <p:sldId id="296" r:id="rId6"/>
    <p:sldId id="313" r:id="rId7"/>
    <p:sldId id="316" r:id="rId8"/>
    <p:sldId id="315" r:id="rId9"/>
    <p:sldId id="302" r:id="rId10"/>
    <p:sldId id="303" r:id="rId11"/>
    <p:sldId id="299" r:id="rId12"/>
    <p:sldId id="308" r:id="rId13"/>
    <p:sldId id="309" r:id="rId14"/>
    <p:sldId id="264" r:id="rId15"/>
    <p:sldId id="270" r:id="rId16"/>
    <p:sldId id="276" r:id="rId17"/>
    <p:sldId id="269" r:id="rId18"/>
    <p:sldId id="271" r:id="rId19"/>
    <p:sldId id="272" r:id="rId20"/>
    <p:sldId id="274" r:id="rId21"/>
    <p:sldId id="275" r:id="rId22"/>
    <p:sldId id="325" r:id="rId23"/>
    <p:sldId id="319" r:id="rId24"/>
    <p:sldId id="318" r:id="rId25"/>
    <p:sldId id="294" r:id="rId26"/>
    <p:sldId id="369" r:id="rId27"/>
    <p:sldId id="368" r:id="rId28"/>
    <p:sldId id="366" r:id="rId29"/>
    <p:sldId id="370" r:id="rId30"/>
  </p:sldIdLst>
  <p:sldSz cx="12192000" cy="6858000"/>
  <p:notesSz cx="6858000" cy="9144000"/>
  <p:embeddedFontLst>
    <p:embeddedFont>
      <p:font typeface="Roboto" panose="020B060402020202020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Bahnschrift SemiBold Condensed" panose="020B0604020202020204" charset="0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Microsoft Sans Serif" panose="020B0604020202020204" pitchFamily="34" charset="0"/>
      <p:regular r:id="rId43"/>
    </p:embeddedFont>
    <p:embeddedFont>
      <p:font typeface="Franklin Gothic Medium" panose="020B0603020102020204" pitchFamily="34" charset="0"/>
      <p:regular r:id="rId44"/>
      <p:italic r:id="rId45"/>
    </p:embeddedFont>
    <p:embeddedFont>
      <p:font typeface="Webdings" panose="05030102010509060703" pitchFamily="18" charset="2"/>
      <p:regular r:id="rId46"/>
    </p:embeddedFont>
    <p:embeddedFont>
      <p:font typeface="Segoe Script" panose="020B0504020000000003" pitchFamily="34" charset="0"/>
      <p:regular r:id="rId47"/>
      <p:bold r:id="rId48"/>
    </p:embeddedFont>
    <p:embeddedFont>
      <p:font typeface="Tahoma" panose="020B0604030504040204" pitchFamily="34" charset="0"/>
      <p:regular r:id="rId49"/>
      <p:bold r:id="rId50"/>
    </p:embeddedFont>
    <p:embeddedFont>
      <p:font typeface="Segoe UI Symbol" panose="020B0502040204020203" pitchFamily="34" charset="0"/>
      <p:regular r:id="rId51"/>
    </p:embeddedFont>
    <p:embeddedFont>
      <p:font typeface="Oswald" panose="020B0604020202020204" charset="-52"/>
      <p:regular r:id="rId52"/>
      <p:bold r:id="rId53"/>
      <p:italic r:id="rId54"/>
      <p:boldItalic r:id="rId5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D73"/>
    <a:srgbClr val="990033"/>
    <a:srgbClr val="00D000"/>
    <a:srgbClr val="008000"/>
    <a:srgbClr val="0000FF"/>
    <a:srgbClr val="FF9F5D"/>
    <a:srgbClr val="FF6600"/>
    <a:srgbClr val="FFD44B"/>
    <a:srgbClr val="C05DD1"/>
    <a:srgbClr val="912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14" autoAdjust="0"/>
    <p:restoredTop sz="94660"/>
  </p:normalViewPr>
  <p:slideViewPr>
    <p:cSldViewPr snapToGrid="0">
      <p:cViewPr varScale="1">
        <p:scale>
          <a:sx n="63" d="100"/>
          <a:sy n="63" d="100"/>
        </p:scale>
        <p:origin x="110" y="4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F:\&#1047;&#1072;&#1073;&#1086;&#1083;&#1077;&#1074;&#1072;&#1085;&#1080;&#1103;%20&#1057;&#1057;&#1057;%2005.12.2016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572669897769634"/>
          <c:y val="0"/>
          <c:w val="0.61954975431615356"/>
          <c:h val="0.950492610924725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7"/>
          <c:dPt>
            <c:idx val="1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6AF-4FA2-9D10-52000D0F0A4C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6AF-4FA2-9D10-52000D0F0A4C}"/>
              </c:ext>
            </c:extLst>
          </c:dPt>
          <c:dPt>
            <c:idx val="3"/>
            <c:bubble3D val="0"/>
            <c:spPr>
              <a:solidFill>
                <a:srgbClr val="33993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6AF-4FA2-9D10-52000D0F0A4C}"/>
              </c:ext>
            </c:extLst>
          </c:dPt>
          <c:dPt>
            <c:idx val="4"/>
            <c:bubble3D val="0"/>
            <c:spPr>
              <a:solidFill>
                <a:srgbClr val="FF33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6AF-4FA2-9D10-52000D0F0A4C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6AF-4FA2-9D10-52000D0F0A4C}"/>
              </c:ext>
            </c:extLst>
          </c:dPt>
          <c:dPt>
            <c:idx val="6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6AF-4FA2-9D10-52000D0F0A4C}"/>
              </c:ext>
            </c:extLst>
          </c:dPt>
          <c:dPt>
            <c:idx val="7"/>
            <c:bubble3D val="0"/>
            <c:spPr>
              <a:solidFill>
                <a:schemeClr val="bg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E6AF-4FA2-9D10-52000D0F0A4C}"/>
              </c:ext>
            </c:extLst>
          </c:dPt>
          <c:dLbls>
            <c:dLbl>
              <c:idx val="0"/>
              <c:layout>
                <c:manualLayout>
                  <c:x val="-0.20072380982437321"/>
                  <c:y val="-8.6573232181809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E6AF-4FA2-9D10-52000D0F0A4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8595616429709813E-2"/>
                  <c:y val="2.9006006238119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6AF-4FA2-9D10-52000D0F0A4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1970713079702738E-4"/>
                  <c:y val="3.896857659515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6AF-4FA2-9D10-52000D0F0A4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7919776560996008E-2"/>
                  <c:y val="-1.80575926819887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6AF-4FA2-9D10-52000D0F0A4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1626244615214708E-2"/>
                  <c:y val="1.4157263743603012E-2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2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6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6AF-4FA2-9D10-52000D0F0A4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3.7763716409196395E-2"/>
                  <c:y val="-5.57237454451035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E6AF-4FA2-9D10-52000D0F0A4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Лист1!$A$2:$A$11</c:f>
              <c:strCache>
                <c:ptCount val="8"/>
                <c:pt idx="0">
                  <c:v>болезни органов дыхания</c:v>
                </c:pt>
                <c:pt idx="1">
                  <c:v>болезни костно-мышечной системы и соединительной ткани</c:v>
                </c:pt>
                <c:pt idx="2">
                  <c:v>болезни кожи и подкожной клетчатки</c:v>
                </c:pt>
                <c:pt idx="3">
                  <c:v>болезни органов пищеварения</c:v>
                </c:pt>
                <c:pt idx="4">
                  <c:v>болезни системы кровообращения</c:v>
                </c:pt>
                <c:pt idx="5">
                  <c:v>болезни нервной системы</c:v>
                </c:pt>
                <c:pt idx="6">
                  <c:v>травмы и отравления</c:v>
                </c:pt>
                <c:pt idx="7">
                  <c:v>прочие</c:v>
                </c:pt>
              </c:strCache>
            </c:strRef>
          </c:cat>
          <c:val>
            <c:numRef>
              <c:f>Лист1!$B$2:$B$9</c:f>
              <c:numCache>
                <c:formatCode>0.0%</c:formatCode>
                <c:ptCount val="8"/>
                <c:pt idx="0">
                  <c:v>0.53200000000000003</c:v>
                </c:pt>
                <c:pt idx="1">
                  <c:v>0.10900000000000006</c:v>
                </c:pt>
                <c:pt idx="2">
                  <c:v>5.1000000000000004E-2</c:v>
                </c:pt>
                <c:pt idx="3">
                  <c:v>5.8000000000000003E-2</c:v>
                </c:pt>
                <c:pt idx="4">
                  <c:v>6.7000000000000004E-2</c:v>
                </c:pt>
                <c:pt idx="5">
                  <c:v>3.7999999999999999E-2</c:v>
                </c:pt>
                <c:pt idx="6">
                  <c:v>2.5999999999999999E-2</c:v>
                </c:pt>
                <c:pt idx="7">
                  <c:v>0.11899999999999998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E6AF-4FA2-9D10-52000D0F0A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4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99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480444682560954"/>
          <c:y val="5.0783586744764094E-3"/>
          <c:w val="0.61954975431615389"/>
          <c:h val="0.950492610924725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9"/>
            <c:extLst xmlns:c16r2="http://schemas.microsoft.com/office/drawing/2015/06/chart">
              <c:ext xmlns:c16="http://schemas.microsoft.com/office/drawing/2014/chart" uri="{C3380CC4-5D6E-409C-BE32-E72D297353CC}">
                <c16:uniqueId val="{00000001-2028-4C70-87B8-56AAC4F685BD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028-4C70-87B8-56AAC4F685BD}"/>
              </c:ext>
            </c:extLst>
          </c:dPt>
          <c:dPt>
            <c:idx val="2"/>
            <c:bubble3D val="0"/>
            <c:spPr>
              <a:solidFill>
                <a:srgbClr val="33993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028-4C70-87B8-56AAC4F685BD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028-4C70-87B8-56AAC4F685BD}"/>
              </c:ext>
            </c:extLst>
          </c:dPt>
          <c:dPt>
            <c:idx val="4"/>
            <c:bubble3D val="0"/>
            <c:explosion val="15"/>
            <c:spPr>
              <a:solidFill>
                <a:schemeClr val="bg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028-4C70-87B8-56AAC4F685BD}"/>
              </c:ext>
            </c:extLst>
          </c:dPt>
          <c:dLbls>
            <c:dLbl>
              <c:idx val="0"/>
              <c:layout>
                <c:manualLayout>
                  <c:x val="2.6440439934988062E-2"/>
                  <c:y val="-5.7846316764842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028-4C70-87B8-56AAC4F685B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7477001246587745E-2"/>
                  <c:y val="3.92268397430883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028-4C70-87B8-56AAC4F685B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1995487037066356E-3"/>
                  <c:y val="5.76255434287070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028-4C70-87B8-56AAC4F685B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3977877013870278E-2"/>
                  <c:y val="3.4886352643980552E-2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2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chemeClr val="dk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028-4C70-87B8-56AAC4F685B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5238824104902721E-2"/>
                  <c:y val="-0.1084395120400150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028-4C70-87B8-56AAC4F685B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5"/>
                <c:pt idx="0">
                  <c:v>болезни органов дыхания</c:v>
                </c:pt>
                <c:pt idx="1">
                  <c:v>болезни костно-мышечной системы и соединительной ткани</c:v>
                </c:pt>
                <c:pt idx="2">
                  <c:v>болезни органов пищеварения</c:v>
                </c:pt>
                <c:pt idx="3">
                  <c:v>болезни системы кровообращения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0.32200000000000023</c:v>
                </c:pt>
                <c:pt idx="1">
                  <c:v>0.1450000000000001</c:v>
                </c:pt>
                <c:pt idx="2">
                  <c:v>9.1000000000000025E-2</c:v>
                </c:pt>
                <c:pt idx="3">
                  <c:v>0.12200000000000005</c:v>
                </c:pt>
                <c:pt idx="4">
                  <c:v>0.32000000000000023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028-4C70-87B8-56AAC4F68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95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572669897769648"/>
          <c:y val="0"/>
          <c:w val="0.61954975431615411"/>
          <c:h val="0.950492610924725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843-4459-BBCC-34FD5B784630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843-4459-BBCC-34FD5B784630}"/>
              </c:ext>
            </c:extLst>
          </c:dPt>
          <c:dPt>
            <c:idx val="2"/>
            <c:bubble3D val="0"/>
            <c:spPr>
              <a:solidFill>
                <a:srgbClr val="33993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843-4459-BBCC-34FD5B784630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843-4459-BBCC-34FD5B784630}"/>
              </c:ext>
            </c:extLst>
          </c:dPt>
          <c:dPt>
            <c:idx val="4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843-4459-BBCC-34FD5B784630}"/>
              </c:ext>
            </c:extLst>
          </c:dPt>
          <c:dPt>
            <c:idx val="5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843-4459-BBCC-34FD5B784630}"/>
              </c:ext>
            </c:extLst>
          </c:dPt>
          <c:dPt>
            <c:idx val="6"/>
            <c:bubble3D val="0"/>
            <c:spPr>
              <a:solidFill>
                <a:schemeClr val="bg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843-4459-BBCC-34FD5B784630}"/>
              </c:ext>
            </c:extLst>
          </c:dPt>
          <c:dLbls>
            <c:dLbl>
              <c:idx val="0"/>
              <c:layout>
                <c:manualLayout>
                  <c:x val="-2.5191186655075162E-2"/>
                  <c:y val="-4.11764705882352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843-4459-BBCC-34FD5B7846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5.882399258916168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843-4459-BBCC-34FD5B7846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3184891408700223E-2"/>
                  <c:y val="-1.764705882352941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843-4459-BBCC-34FD5B7846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7.647058823529411E-2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2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843-4459-BBCC-34FD5B7846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1974819014500374E-3"/>
                  <c:y val="4.70588235294118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0843-4459-BBCC-34FD5B7846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1592445704350111E-2"/>
                  <c:y val="-4.11764705882352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0843-4459-BBCC-34FD5B7846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7993704753625109E-2"/>
                  <c:y val="-4.11764705882352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0843-4459-BBCC-34FD5B7846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372">
                <a:noFill/>
              </a:ln>
            </c:spPr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психические расстройства</c:v>
                </c:pt>
                <c:pt idx="1">
                  <c:v>болезни костно-мышечной системы и соединительной ткани</c:v>
                </c:pt>
                <c:pt idx="2">
                  <c:v>болезни органов пищеварения</c:v>
                </c:pt>
                <c:pt idx="3">
                  <c:v>болезни системы кровообращения</c:v>
                </c:pt>
                <c:pt idx="4">
                  <c:v>болезни эндокринной системы</c:v>
                </c:pt>
                <c:pt idx="5">
                  <c:v>новообразования</c:v>
                </c:pt>
                <c:pt idx="6">
                  <c:v>прочие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0.05</c:v>
                </c:pt>
                <c:pt idx="1">
                  <c:v>0.115</c:v>
                </c:pt>
                <c:pt idx="2">
                  <c:v>7.1999999999999995E-2</c:v>
                </c:pt>
                <c:pt idx="3">
                  <c:v>0.32300000000000023</c:v>
                </c:pt>
                <c:pt idx="4">
                  <c:v>0.1760000000000001</c:v>
                </c:pt>
                <c:pt idx="5">
                  <c:v>5.1999999999999998E-2</c:v>
                </c:pt>
                <c:pt idx="6">
                  <c:v>0.21200000000000011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0843-4459-BBCC-34FD5B7846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6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97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572669897769648"/>
          <c:y val="1.1381320385513127E-2"/>
          <c:w val="0.65347400542839729"/>
          <c:h val="0.988618679614487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explosion val="8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661-4373-914D-27E0949D84B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661-4373-914D-27E0949D84BB}"/>
              </c:ext>
            </c:extLst>
          </c:dPt>
          <c:dPt>
            <c:idx val="2"/>
            <c:bubble3D val="0"/>
            <c:spPr>
              <a:solidFill>
                <a:schemeClr val="bg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661-4373-914D-27E0949D84BB}"/>
              </c:ext>
            </c:extLst>
          </c:dPt>
          <c:dPt>
            <c:idx val="3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661-4373-914D-27E0949D84BB}"/>
              </c:ext>
            </c:extLst>
          </c:dPt>
          <c:dPt>
            <c:idx val="4"/>
            <c:bubble3D val="0"/>
            <c:spPr>
              <a:solidFill>
                <a:srgbClr val="33993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661-4373-914D-27E0949D84BB}"/>
              </c:ext>
            </c:extLst>
          </c:dPt>
          <c:dLbls>
            <c:dLbl>
              <c:idx val="0"/>
              <c:layout>
                <c:manualLayout>
                  <c:x val="4.0708966416972525E-2"/>
                  <c:y val="3.9834621349295857E-2"/>
                </c:manualLayout>
              </c:layout>
              <c:spPr>
                <a:noFill/>
                <a:ln w="25338">
                  <a:noFill/>
                </a:ln>
              </c:spPr>
              <c:txPr>
                <a:bodyPr/>
                <a:lstStyle/>
                <a:p>
                  <a:pPr>
                    <a:defRPr sz="11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661-4373-914D-27E0949D84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7848277361620924E-3"/>
                  <c:y val="9.1050563084104863E-2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2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chemeClr val="dk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661-4373-914D-27E0949D84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0708966416972525E-2"/>
                  <c:y val="-3.41439611565393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661-4373-914D-27E0949D84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356965547232418E-2"/>
                  <c:y val="-6.2597262120322114E-2"/>
                </c:manualLayout>
              </c:layout>
              <c:spPr>
                <a:noFill/>
                <a:ln w="25338">
                  <a:noFill/>
                </a:ln>
              </c:spPr>
              <c:txPr>
                <a:bodyPr/>
                <a:lstStyle/>
                <a:p>
                  <a:pPr>
                    <a:defRPr sz="11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661-4373-914D-27E0949D84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56965547232418E-2"/>
                  <c:y val="-5.1215941734808972E-2"/>
                </c:manualLayout>
              </c:layout>
              <c:spPr>
                <a:noFill/>
                <a:ln w="25338">
                  <a:noFill/>
                </a:ln>
              </c:spPr>
              <c:txPr>
                <a:bodyPr/>
                <a:lstStyle/>
                <a:p>
                  <a:pPr>
                    <a:defRPr sz="11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661-4373-914D-27E0949D84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338">
                <a:noFill/>
              </a:ln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травмы и отравления</c:v>
                </c:pt>
                <c:pt idx="1">
                  <c:v>болезни системы кровообращения</c:v>
                </c:pt>
                <c:pt idx="2">
                  <c:v>прочие</c:v>
                </c:pt>
                <c:pt idx="3">
                  <c:v>новообразования</c:v>
                </c:pt>
                <c:pt idx="4">
                  <c:v>болезни органов пищеварения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0.43200000000000022</c:v>
                </c:pt>
                <c:pt idx="1">
                  <c:v>0.32100000000000023</c:v>
                </c:pt>
                <c:pt idx="2">
                  <c:v>5.7000000000000023E-2</c:v>
                </c:pt>
                <c:pt idx="3">
                  <c:v>0.112</c:v>
                </c:pt>
                <c:pt idx="4">
                  <c:v>8.0000000000000043E-2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661-4373-914D-27E0949D84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69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95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307069626005503E-2"/>
          <c:y val="4.3454088786846902E-2"/>
          <c:w val="0.93222043846461"/>
          <c:h val="0.77835849457067996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'ФР по видам ВС'!$A$2</c:f>
              <c:strCache>
                <c:ptCount val="1"/>
                <c:pt idx="0">
                  <c:v>ВКС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004853845324129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1CC-43C0-91A7-C50427F762B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5.0898203592814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1CC-43C0-91A7-C50427F762B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8243986624959601E-3"/>
                  <c:y val="-2.994011976047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1CC-43C0-91A7-C50427F762B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63215043325064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1CC-43C0-91A7-C50427F762B6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-1.49700598802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1CC-43C0-91A7-C50427F762B6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accent2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'ФР по видам ВС'!$B$1:$J$1</c:f>
              <c:strCache>
                <c:ptCount val="9"/>
                <c:pt idx="0">
                  <c:v>Курение</c:v>
                </c:pt>
                <c:pt idx="1">
                  <c:v>АГ</c:v>
                </c:pt>
                <c:pt idx="2">
                  <c:v>Повышенная масса тела</c:v>
                </c:pt>
                <c:pt idx="3">
                  <c:v>Дислипидемия</c:v>
                </c:pt>
                <c:pt idx="4">
                  <c:v>Стресс</c:v>
                </c:pt>
                <c:pt idx="5">
                  <c:v>Гипергликемия</c:v>
                </c:pt>
                <c:pt idx="6">
                  <c:v>Гиподинамия</c:v>
                </c:pt>
                <c:pt idx="7">
                  <c:v>Недостаточное потребление овощей и фруктов</c:v>
                </c:pt>
                <c:pt idx="8">
                  <c:v>Избыточное потребление алкоголя</c:v>
                </c:pt>
              </c:strCache>
            </c:strRef>
          </c:cat>
          <c:val>
            <c:numRef>
              <c:f>'ФР по видам ВС'!$B$2:$J$2</c:f>
              <c:numCache>
                <c:formatCode>General</c:formatCode>
                <c:ptCount val="9"/>
                <c:pt idx="0">
                  <c:v>38.4</c:v>
                </c:pt>
                <c:pt idx="1">
                  <c:v>22.4</c:v>
                </c:pt>
                <c:pt idx="2">
                  <c:v>13.1</c:v>
                </c:pt>
                <c:pt idx="3">
                  <c:v>38.4</c:v>
                </c:pt>
                <c:pt idx="4">
                  <c:v>76.2</c:v>
                </c:pt>
                <c:pt idx="5">
                  <c:v>3.0000000000000001E-3</c:v>
                </c:pt>
                <c:pt idx="6">
                  <c:v>7.9</c:v>
                </c:pt>
                <c:pt idx="7">
                  <c:v>3.6</c:v>
                </c:pt>
                <c:pt idx="8">
                  <c:v>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1CC-43C0-91A7-C50427F762B6}"/>
            </c:ext>
          </c:extLst>
        </c:ser>
        <c:ser>
          <c:idx val="2"/>
          <c:order val="1"/>
          <c:tx>
            <c:strRef>
              <c:f>'ФР по видам ВС'!$A$3</c:f>
              <c:strCache>
                <c:ptCount val="1"/>
                <c:pt idx="0">
                  <c:v>ВМФ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1.27853881278538E-2"/>
                  <c:y val="5.98802395209578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1CC-43C0-91A7-C50427F762B6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8264840182648399E-3"/>
                  <c:y val="1.79640718562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1CC-43C0-91A7-C50427F762B6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rgbClr val="92D050"/>
              </a:solidFill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'ФР по видам ВС'!$B$1:$J$1</c:f>
              <c:strCache>
                <c:ptCount val="9"/>
                <c:pt idx="0">
                  <c:v>Курение</c:v>
                </c:pt>
                <c:pt idx="1">
                  <c:v>АГ</c:v>
                </c:pt>
                <c:pt idx="2">
                  <c:v>Повышенная масса тела</c:v>
                </c:pt>
                <c:pt idx="3">
                  <c:v>Дислипидемия</c:v>
                </c:pt>
                <c:pt idx="4">
                  <c:v>Стресс</c:v>
                </c:pt>
                <c:pt idx="5">
                  <c:v>Гипергликемия</c:v>
                </c:pt>
                <c:pt idx="6">
                  <c:v>Гиподинамия</c:v>
                </c:pt>
                <c:pt idx="7">
                  <c:v>Недостаточное потребление овощей и фруктов</c:v>
                </c:pt>
                <c:pt idx="8">
                  <c:v>Избыточное потребление алкоголя</c:v>
                </c:pt>
              </c:strCache>
            </c:strRef>
          </c:cat>
          <c:val>
            <c:numRef>
              <c:f>'ФР по видам ВС'!$B$3:$J$3</c:f>
              <c:numCache>
                <c:formatCode>General</c:formatCode>
                <c:ptCount val="9"/>
                <c:pt idx="0">
                  <c:v>68.599999999999994</c:v>
                </c:pt>
                <c:pt idx="1">
                  <c:v>13.9</c:v>
                </c:pt>
                <c:pt idx="2">
                  <c:v>18.600000000000001</c:v>
                </c:pt>
                <c:pt idx="3">
                  <c:v>72.2</c:v>
                </c:pt>
                <c:pt idx="4">
                  <c:v>59.6</c:v>
                </c:pt>
                <c:pt idx="5">
                  <c:v>0.08</c:v>
                </c:pt>
                <c:pt idx="6">
                  <c:v>21.4</c:v>
                </c:pt>
                <c:pt idx="7">
                  <c:v>9.4</c:v>
                </c:pt>
                <c:pt idx="8">
                  <c:v>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1CC-43C0-91A7-C50427F762B6}"/>
            </c:ext>
          </c:extLst>
        </c:ser>
        <c:ser>
          <c:idx val="3"/>
          <c:order val="2"/>
          <c:tx>
            <c:strRef>
              <c:f>'ФР по видам ВС'!$A$4</c:f>
              <c:strCache>
                <c:ptCount val="1"/>
                <c:pt idx="0">
                  <c:v>Сухопутные войска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9.1324200913242108E-3"/>
                  <c:y val="2.39520958083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01CC-43C0-91A7-C50427F762B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4611872146118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01CC-43C0-91A7-C50427F762B6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8264840182648399E-3"/>
                  <c:y val="5.988023952095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01CC-43C0-91A7-C50427F762B6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5.4794520547945397E-3"/>
                  <c:y val="-5.988023952095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01CC-43C0-91A7-C50427F762B6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accent4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'ФР по видам ВС'!$B$1:$J$1</c:f>
              <c:strCache>
                <c:ptCount val="9"/>
                <c:pt idx="0">
                  <c:v>Курение</c:v>
                </c:pt>
                <c:pt idx="1">
                  <c:v>АГ</c:v>
                </c:pt>
                <c:pt idx="2">
                  <c:v>Повышенная масса тела</c:v>
                </c:pt>
                <c:pt idx="3">
                  <c:v>Дислипидемия</c:v>
                </c:pt>
                <c:pt idx="4">
                  <c:v>Стресс</c:v>
                </c:pt>
                <c:pt idx="5">
                  <c:v>Гипергликемия</c:v>
                </c:pt>
                <c:pt idx="6">
                  <c:v>Гиподинамия</c:v>
                </c:pt>
                <c:pt idx="7">
                  <c:v>Недостаточное потребление овощей и фруктов</c:v>
                </c:pt>
                <c:pt idx="8">
                  <c:v>Избыточное потребление алкоголя</c:v>
                </c:pt>
              </c:strCache>
            </c:strRef>
          </c:cat>
          <c:val>
            <c:numRef>
              <c:f>'ФР по видам ВС'!$B$4:$J$4</c:f>
              <c:numCache>
                <c:formatCode>General</c:formatCode>
                <c:ptCount val="9"/>
                <c:pt idx="0">
                  <c:v>84.4</c:v>
                </c:pt>
                <c:pt idx="1">
                  <c:v>7.5</c:v>
                </c:pt>
                <c:pt idx="2">
                  <c:v>15.7</c:v>
                </c:pt>
                <c:pt idx="3">
                  <c:v>53.8</c:v>
                </c:pt>
                <c:pt idx="4">
                  <c:v>38.200000000000003</c:v>
                </c:pt>
                <c:pt idx="5">
                  <c:v>3.6999999999999998E-2</c:v>
                </c:pt>
                <c:pt idx="6">
                  <c:v>15.1</c:v>
                </c:pt>
                <c:pt idx="7">
                  <c:v>24.8</c:v>
                </c:pt>
                <c:pt idx="8">
                  <c:v>11.2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01CC-43C0-91A7-C50427F762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87025176"/>
        <c:axId val="387889776"/>
        <c:axId val="0"/>
      </c:bar3DChart>
      <c:catAx>
        <c:axId val="387025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/>
            </a:pPr>
            <a:endParaRPr lang="ru-RU"/>
          </a:p>
        </c:txPr>
        <c:crossAx val="387889776"/>
        <c:crosses val="autoZero"/>
        <c:auto val="1"/>
        <c:lblAlgn val="ctr"/>
        <c:lblOffset val="100"/>
        <c:noMultiLvlLbl val="0"/>
      </c:catAx>
      <c:valAx>
        <c:axId val="387889776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38702517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33887200719539279"/>
          <c:y val="0.93883206117191553"/>
          <c:w val="0.32799375339063008"/>
          <c:h val="6.1167938828084426E-2"/>
        </c:manualLayout>
      </c:layout>
      <c:overlay val="0"/>
      <c:txPr>
        <a:bodyPr/>
        <a:lstStyle/>
        <a:p>
          <a:pPr>
            <a:defRPr sz="1100" b="1"/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15384615384616"/>
          <c:y val="7.3459715639810422E-2"/>
          <c:w val="0.83076923076923082"/>
          <c:h val="0.77251184834123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gradFill rotWithShape="0">
              <a:gsLst>
                <a:gs pos="0">
                  <a:srgbClr val="000000">
                    <a:gamma/>
                    <a:shade val="46275"/>
                    <a:invGamma/>
                  </a:srgbClr>
                </a:gs>
                <a:gs pos="50000">
                  <a:srgbClr val="FF0000"/>
                </a:gs>
                <a:gs pos="100000">
                  <a:srgbClr val="0000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11779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 prst="relaxedInset"/>
            </a:sp3d>
          </c:spPr>
          <c:invertIfNegative val="0"/>
          <c:dPt>
            <c:idx val="1"/>
            <c:invertIfNegative val="0"/>
            <c:bubble3D val="0"/>
            <c:spPr>
              <a:gradFill rotWithShape="0">
                <a:gsLst>
                  <a:gs pos="0">
                    <a:srgbClr val="000000">
                      <a:gamma/>
                      <a:shade val="46275"/>
                      <a:invGamma/>
                    </a:srgbClr>
                  </a:gs>
                  <a:gs pos="50000">
                    <a:srgbClr val="0000FF"/>
                  </a:gs>
                  <a:gs pos="100000">
                    <a:srgbClr val="00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1779">
                <a:solidFill>
                  <a:schemeClr val="tx1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1D3-D244-990A-A304F7FFCD7E}"/>
              </c:ext>
            </c:extLst>
          </c:dPt>
          <c:dLbls>
            <c:dLbl>
              <c:idx val="0"/>
              <c:layout>
                <c:manualLayout>
                  <c:x val="3.0580561889173134E-2"/>
                  <c:y val="-1.4456257350411931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15,9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1D3-D244-990A-A304F7FFCD7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7428800351382739E-2"/>
                  <c:y val="-2.0239099116491611E-2"/>
                </c:manualLayout>
              </c:layout>
              <c:tx>
                <c:rich>
                  <a:bodyPr/>
                  <a:lstStyle/>
                  <a:p>
                    <a:pPr>
                      <a:defRPr sz="1200" baseline="0">
                        <a:solidFill>
                          <a:schemeClr val="tx1"/>
                        </a:solidFill>
                      </a:defRPr>
                    </a:pPr>
                    <a:r>
                      <a:rPr lang="en-US" sz="1200"/>
                      <a:t>11,9</a:t>
                    </a:r>
                  </a:p>
                </c:rich>
              </c:tx>
              <c:numFmt formatCode="#,##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1D3-D244-990A-A304F7FFCD7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ИБС</c:v>
                </c:pt>
                <c:pt idx="1">
                  <c:v>контроль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15.9</c:v>
                </c:pt>
                <c:pt idx="1">
                  <c:v>11.9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1D3-D244-990A-A304F7FFCD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391058288"/>
        <c:axId val="391059072"/>
      </c:barChart>
      <c:catAx>
        <c:axId val="391058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94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 baseline="0">
                <a:solidFill>
                  <a:schemeClr val="tx1"/>
                </a:solidFill>
              </a:defRPr>
            </a:pPr>
            <a:endParaRPr lang="ru-RU"/>
          </a:p>
        </c:txPr>
        <c:crossAx val="3910590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91059072"/>
        <c:scaling>
          <c:orientation val="minMax"/>
        </c:scaling>
        <c:delete val="0"/>
        <c:axPos val="l"/>
        <c:majorGridlines>
          <c:spPr>
            <a:ln w="2945">
              <a:solidFill>
                <a:schemeClr val="bg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94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91058288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69" b="1" i="0" u="none" strike="noStrike" baseline="0">
          <a:solidFill>
            <a:schemeClr val="bg1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СС</c:v>
                </c:pt>
              </c:strCache>
            </c:strRef>
          </c:tx>
          <c:spPr>
            <a:solidFill>
              <a:srgbClr val="00B050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Уровень гомоцистеина в зависимости от генотипа MTGFR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64-7D44-8889-0F2DC5F0F5E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CT</c:v>
                </c:pt>
              </c:strCache>
            </c:strRef>
          </c:tx>
          <c:spPr>
            <a:solidFill>
              <a:srgbClr val="FFC000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Уровень гомоцистеина в зависимости от генотипа MTGFR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12.7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064-7D44-8889-0F2DC5F0F5E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prst="relaxedInse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064-7D44-8889-0F2DC5F0F5E4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Уровень гомоцистеина в зависимости от генотипа MTGFR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14.6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064-7D44-8889-0F2DC5F0F5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49"/>
        <c:axId val="391059856"/>
        <c:axId val="391060248"/>
      </c:barChart>
      <c:catAx>
        <c:axId val="391059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391060248"/>
        <c:crosses val="autoZero"/>
        <c:auto val="1"/>
        <c:lblAlgn val="ctr"/>
        <c:lblOffset val="100"/>
        <c:noMultiLvlLbl val="0"/>
      </c:catAx>
      <c:valAx>
        <c:axId val="391060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910598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8063049211463273"/>
          <c:y val="0.3011473917322835"/>
          <c:w val="0.10677170129244899"/>
          <c:h val="0.3883299704724411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2E77B6-0F63-4D96-B469-362EB90CD912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6D1DC-CD7A-4C42-A799-1973ADAF1113}">
      <dgm:prSet phldrT="[Текст]" custT="1"/>
      <dgm:spPr/>
      <dgm:t>
        <a:bodyPr/>
        <a:lstStyle/>
        <a:p>
          <a:r>
            <a:rPr lang="en-US" sz="800" b="1" dirty="0">
              <a:latin typeface="Times New Roman" pitchFamily="18" charset="0"/>
              <a:cs typeface="Times New Roman" pitchFamily="18" charset="0"/>
            </a:rPr>
            <a:t>n=76</a:t>
          </a:r>
          <a:endParaRPr lang="ru-RU" sz="800" b="1" dirty="0">
            <a:latin typeface="Times New Roman" pitchFamily="18" charset="0"/>
            <a:cs typeface="Times New Roman" pitchFamily="18" charset="0"/>
          </a:endParaRPr>
        </a:p>
      </dgm:t>
    </dgm:pt>
    <dgm:pt modelId="{3367AED8-E6C9-4E65-9C7D-E1FDD8C5D778}" type="parTrans" cxnId="{0DDC1FEE-E3FE-4C09-BC3A-ED01A3E84856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BE735C69-DC78-40C3-9A54-D50EE3DC9151}" type="sibTrans" cxnId="{0DDC1FEE-E3FE-4C09-BC3A-ED01A3E84856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D01DF3F3-7A35-45C8-BED7-1C02C1D70124}">
      <dgm:prSet phldrT="[Текст]" custT="1"/>
      <dgm:spPr/>
      <dgm:t>
        <a:bodyPr/>
        <a:lstStyle/>
        <a:p>
          <a:r>
            <a:rPr lang="en-US" sz="800" b="1" dirty="0">
              <a:latin typeface="Times New Roman" pitchFamily="18" charset="0"/>
              <a:cs typeface="Times New Roman" pitchFamily="18" charset="0"/>
            </a:rPr>
            <a:t>Arg389Arg</a:t>
          </a:r>
          <a:endParaRPr lang="ru-RU" sz="800" b="1" dirty="0">
            <a:latin typeface="Times New Roman" pitchFamily="18" charset="0"/>
            <a:cs typeface="Times New Roman" pitchFamily="18" charset="0"/>
          </a:endParaRPr>
        </a:p>
      </dgm:t>
    </dgm:pt>
    <dgm:pt modelId="{AD4B6D71-8294-4D2A-A4CA-A19C271CE992}" type="parTrans" cxnId="{82C54472-9CA3-46C9-A473-720BA83E0294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66726EE3-F642-4F06-92FF-61FBD661DD5C}" type="sibTrans" cxnId="{82C54472-9CA3-46C9-A473-720BA83E0294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CBC25EAE-05F3-4ADE-9016-C53BA37B4352}">
      <dgm:prSet phldrT="[Текст]" custT="1"/>
      <dgm:spPr/>
      <dgm:t>
        <a:bodyPr/>
        <a:lstStyle/>
        <a:p>
          <a:r>
            <a:rPr lang="en-US" sz="800" b="1">
              <a:latin typeface="Times New Roman" pitchFamily="18" charset="0"/>
              <a:cs typeface="Times New Roman" pitchFamily="18" charset="0"/>
            </a:rPr>
            <a:t>Ser49Ser</a:t>
          </a:r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4C00AA66-AD4C-4ADB-9F04-58379B6B280C}" type="parTrans" cxnId="{A9120C91-4C39-43E3-9280-C8EBA510B1D4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A013D19F-95ED-4EE0-AA8F-F66DD05D91D4}" type="sibTrans" cxnId="{A9120C91-4C39-43E3-9280-C8EBA510B1D4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55BC6112-45F0-4672-A1EC-09CEABF7EC3D}">
      <dgm:prSet phldrT="[Текст]" custT="1"/>
      <dgm:spPr/>
      <dgm:t>
        <a:bodyPr/>
        <a:lstStyle/>
        <a:p>
          <a:r>
            <a:rPr lang="en-US" sz="800" b="1" dirty="0">
              <a:latin typeface="Times New Roman" pitchFamily="18" charset="0"/>
              <a:cs typeface="Times New Roman" pitchFamily="18" charset="0"/>
            </a:rPr>
            <a:t>Ser49Gly</a:t>
          </a:r>
          <a:endParaRPr lang="ru-RU" sz="800" b="1" dirty="0">
            <a:latin typeface="Times New Roman" pitchFamily="18" charset="0"/>
            <a:cs typeface="Times New Roman" pitchFamily="18" charset="0"/>
          </a:endParaRPr>
        </a:p>
      </dgm:t>
    </dgm:pt>
    <dgm:pt modelId="{1EBC2A03-415A-4883-8386-9FBEEF205BDE}" type="parTrans" cxnId="{5C741E62-8C59-4556-9896-DE881F3FEF15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C2F9332D-7106-41ED-862E-ADE156039785}" type="sibTrans" cxnId="{5C741E62-8C59-4556-9896-DE881F3FEF15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C64D0DF3-7B89-447E-9EE0-2462F1656E60}">
      <dgm:prSet phldrT="[Текст]" custT="1"/>
      <dgm:spPr/>
      <dgm:t>
        <a:bodyPr/>
        <a:lstStyle/>
        <a:p>
          <a:r>
            <a:rPr lang="en-US" sz="800" b="1" dirty="0">
              <a:latin typeface="Times New Roman" pitchFamily="18" charset="0"/>
              <a:cs typeface="Times New Roman" pitchFamily="18" charset="0"/>
            </a:rPr>
            <a:t>Arg389Gly</a:t>
          </a:r>
          <a:endParaRPr lang="ru-RU" sz="800" b="1" dirty="0">
            <a:latin typeface="Times New Roman" pitchFamily="18" charset="0"/>
            <a:cs typeface="Times New Roman" pitchFamily="18" charset="0"/>
          </a:endParaRPr>
        </a:p>
      </dgm:t>
    </dgm:pt>
    <dgm:pt modelId="{15BF52D7-6102-4DD7-8B3C-7E810DF5D7FF}" type="parTrans" cxnId="{EA79C880-285B-4F0E-A63F-DAD65859836C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BFEE6A5A-32CD-4537-A29F-538A6BBBA13E}" type="sibTrans" cxnId="{EA79C880-285B-4F0E-A63F-DAD65859836C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AFCE09AA-ABC9-4502-A1C5-9074D8784133}">
      <dgm:prSet phldrT="[Текст]" custT="1"/>
      <dgm:spPr/>
      <dgm:t>
        <a:bodyPr/>
        <a:lstStyle/>
        <a:p>
          <a:r>
            <a:rPr lang="en-US" sz="800" b="1" dirty="0">
              <a:latin typeface="Times New Roman" pitchFamily="18" charset="0"/>
              <a:cs typeface="Times New Roman" pitchFamily="18" charset="0"/>
            </a:rPr>
            <a:t>Ser49Ser</a:t>
          </a:r>
          <a:endParaRPr lang="ru-RU" sz="800" b="1" dirty="0">
            <a:latin typeface="Times New Roman" pitchFamily="18" charset="0"/>
            <a:cs typeface="Times New Roman" pitchFamily="18" charset="0"/>
          </a:endParaRPr>
        </a:p>
      </dgm:t>
    </dgm:pt>
    <dgm:pt modelId="{3533F19B-4483-4DCC-B787-DB6AF28633F9}" type="parTrans" cxnId="{02C203DE-B2AD-4133-BD6C-3925970128AB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73CF6334-73B8-43AF-ADD0-ECD18C8A75DA}" type="sibTrans" cxnId="{02C203DE-B2AD-4133-BD6C-3925970128AB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8A15E52A-1F84-4AF4-A7E2-06BCECA4773A}">
      <dgm:prSet custT="1"/>
      <dgm:spPr/>
      <dgm:t>
        <a:bodyPr/>
        <a:lstStyle/>
        <a:p>
          <a:r>
            <a:rPr lang="en-US" sz="800" b="1" dirty="0">
              <a:latin typeface="Times New Roman" pitchFamily="18" charset="0"/>
              <a:cs typeface="Times New Roman" pitchFamily="18" charset="0"/>
            </a:rPr>
            <a:t>Gly389Gly</a:t>
          </a:r>
          <a:endParaRPr lang="ru-RU" sz="800" b="1" dirty="0">
            <a:latin typeface="Times New Roman" pitchFamily="18" charset="0"/>
            <a:cs typeface="Times New Roman" pitchFamily="18" charset="0"/>
          </a:endParaRPr>
        </a:p>
      </dgm:t>
    </dgm:pt>
    <dgm:pt modelId="{24752283-6302-4452-BC1C-E896DDFF4A98}" type="parTrans" cxnId="{138AD0FF-8B38-4258-9083-84A5F173B753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E5CB36C6-3D19-44BC-A89B-53F196A4A903}" type="sibTrans" cxnId="{138AD0FF-8B38-4258-9083-84A5F173B753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64A28604-416E-4BFE-A29B-9B237653CB0E}">
      <dgm:prSet custT="1"/>
      <dgm:spPr/>
      <dgm:t>
        <a:bodyPr/>
        <a:lstStyle/>
        <a:p>
          <a:r>
            <a:rPr lang="en-US" sz="800" b="1" dirty="0">
              <a:latin typeface="Times New Roman" pitchFamily="18" charset="0"/>
              <a:cs typeface="Times New Roman" pitchFamily="18" charset="0"/>
            </a:rPr>
            <a:t>Gly49Gly</a:t>
          </a:r>
          <a:endParaRPr lang="ru-RU" sz="800" b="1" dirty="0">
            <a:latin typeface="Times New Roman" pitchFamily="18" charset="0"/>
            <a:cs typeface="Times New Roman" pitchFamily="18" charset="0"/>
          </a:endParaRPr>
        </a:p>
      </dgm:t>
    </dgm:pt>
    <dgm:pt modelId="{FAEBED93-ABD4-4EEB-8E63-0D942C61F64B}" type="parTrans" cxnId="{98E667B2-855D-4971-8F94-6F659AB347F5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C3103489-68EE-4C67-9B82-7235ED5D50DA}" type="sibTrans" cxnId="{98E667B2-855D-4971-8F94-6F659AB347F5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BDC79A39-2BFA-4894-9DC4-F80547467D88}">
      <dgm:prSet custT="1"/>
      <dgm:spPr/>
      <dgm:t>
        <a:bodyPr/>
        <a:lstStyle/>
        <a:p>
          <a:r>
            <a:rPr lang="en-US" sz="800" b="1">
              <a:latin typeface="Times New Roman" pitchFamily="18" charset="0"/>
              <a:cs typeface="Times New Roman" pitchFamily="18" charset="0"/>
            </a:rPr>
            <a:t>Ser49Gly</a:t>
          </a:r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91D462FE-76D9-4291-8D26-650CD94E3D96}" type="parTrans" cxnId="{4813022F-735F-4F5A-AD2A-4FD8573D1CF5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9BEBC3E4-6DCA-410E-9C1C-844CA571ADA0}" type="sibTrans" cxnId="{4813022F-735F-4F5A-AD2A-4FD8573D1CF5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C2CEBAC6-71B6-4828-9E06-5B0113C9BFED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800" b="1" dirty="0">
              <a:latin typeface="Times New Roman" pitchFamily="18" charset="0"/>
              <a:cs typeface="Times New Roman" pitchFamily="18" charset="0"/>
            </a:rPr>
            <a:t>Gly49Gly</a:t>
          </a:r>
          <a:endParaRPr lang="ru-RU" sz="800" b="1" dirty="0">
            <a:latin typeface="Times New Roman" pitchFamily="18" charset="0"/>
            <a:cs typeface="Times New Roman" pitchFamily="18" charset="0"/>
          </a:endParaRPr>
        </a:p>
      </dgm:t>
    </dgm:pt>
    <dgm:pt modelId="{9C6FF998-1719-4FD7-90B7-888B02F3B3F7}" type="parTrans" cxnId="{9D4BB9B2-A32D-499E-959C-8B5EDFD6B4E0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902FAE02-D405-455F-BA78-2201DFC3F7EF}" type="sibTrans" cxnId="{9D4BB9B2-A32D-499E-959C-8B5EDFD6B4E0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EB0D5B2C-D955-4112-A054-5E335AA33BE1}">
      <dgm:prSet custT="1"/>
      <dgm:spPr/>
      <dgm:t>
        <a:bodyPr/>
        <a:lstStyle/>
        <a:p>
          <a:r>
            <a:rPr lang="en-US" sz="800" b="1">
              <a:latin typeface="Times New Roman" pitchFamily="18" charset="0"/>
              <a:cs typeface="Times New Roman" pitchFamily="18" charset="0"/>
            </a:rPr>
            <a:t>Ser49Ser</a:t>
          </a:r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139B6AE8-DDBB-4EE5-992D-A5B41DF0CAF6}" type="parTrans" cxnId="{20EB15A5-4668-4B6C-B415-E24A5DECCF0A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E0E49CEF-21AB-487F-9263-F5B5B8CDC1BC}" type="sibTrans" cxnId="{20EB15A5-4668-4B6C-B415-E24A5DECCF0A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37281EAA-F379-4219-8151-D1E4391AF157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800" b="1">
              <a:latin typeface="Times New Roman" pitchFamily="18" charset="0"/>
              <a:cs typeface="Times New Roman" pitchFamily="18" charset="0"/>
            </a:rPr>
            <a:t>Ser49Gly</a:t>
          </a:r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98C7CABF-9100-4F22-AB82-44B54A62AE67}" type="parTrans" cxnId="{CCACCF4E-8382-4696-B3F3-940D7BBE44D1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FF913959-F3F5-47C1-9D16-2FA94114CF56}" type="sibTrans" cxnId="{CCACCF4E-8382-4696-B3F3-940D7BBE44D1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7FC7D606-3BF5-4215-80CD-3B82F15DA9ED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800" b="1">
              <a:latin typeface="Times New Roman" pitchFamily="18" charset="0"/>
              <a:cs typeface="Times New Roman" pitchFamily="18" charset="0"/>
            </a:rPr>
            <a:t>Gly49Gly</a:t>
          </a:r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CFA96FDB-08F6-403C-81B5-F07BA07F5A6A}" type="parTrans" cxnId="{C7229196-3B5C-4B77-BC2E-FD0B8BFDE422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F970CA18-6657-41F2-95BD-55468EBD0523}" type="sibTrans" cxnId="{C7229196-3B5C-4B77-BC2E-FD0B8BFDE422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448EB080-50FC-4E17-84EB-2A26B5F26427}">
      <dgm:prSet custT="1"/>
      <dgm:spPr>
        <a:ln w="57150">
          <a:solidFill>
            <a:srgbClr val="FF0000"/>
          </a:solidFill>
        </a:ln>
      </dgm:spPr>
      <dgm:t>
        <a:bodyPr/>
        <a:lstStyle/>
        <a:p>
          <a:r>
            <a:rPr lang="en-US" sz="800" b="1" dirty="0">
              <a:latin typeface="Times New Roman" pitchFamily="18" charset="0"/>
              <a:cs typeface="Times New Roman" pitchFamily="18" charset="0"/>
            </a:rPr>
            <a:t>30,3%</a:t>
          </a:r>
          <a:endParaRPr lang="ru-RU" sz="800" b="1" dirty="0">
            <a:latin typeface="Times New Roman" pitchFamily="18" charset="0"/>
            <a:cs typeface="Times New Roman" pitchFamily="18" charset="0"/>
          </a:endParaRPr>
        </a:p>
      </dgm:t>
    </dgm:pt>
    <dgm:pt modelId="{C4899810-C866-4BCD-A2CD-0F1B80327C22}" type="parTrans" cxnId="{60B1FEFB-0BCB-4CB1-B109-382CD14F28C1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F0926462-E25C-4C26-B98F-2C6A7712E4C2}" type="sibTrans" cxnId="{60B1FEFB-0BCB-4CB1-B109-382CD14F28C1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E2E6C3C5-E435-4908-9290-CA396AC12E1A}">
      <dgm:prSet custT="1"/>
      <dgm:spPr>
        <a:ln w="57150">
          <a:solidFill>
            <a:srgbClr val="FF0000"/>
          </a:solidFill>
        </a:ln>
      </dgm:spPr>
      <dgm:t>
        <a:bodyPr/>
        <a:lstStyle/>
        <a:p>
          <a:r>
            <a:rPr lang="en-US" sz="800" b="1" dirty="0">
              <a:latin typeface="Times New Roman" pitchFamily="18" charset="0"/>
              <a:cs typeface="Times New Roman" pitchFamily="18" charset="0"/>
            </a:rPr>
            <a:t>19,4%</a:t>
          </a:r>
          <a:endParaRPr lang="ru-RU" sz="800" b="1" dirty="0">
            <a:latin typeface="Times New Roman" pitchFamily="18" charset="0"/>
            <a:cs typeface="Times New Roman" pitchFamily="18" charset="0"/>
          </a:endParaRPr>
        </a:p>
      </dgm:t>
    </dgm:pt>
    <dgm:pt modelId="{A202D7F5-5834-4FEA-AD99-AAB5E11C55FE}" type="parTrans" cxnId="{44B45D67-962B-4A0A-A412-FA4A045B50DA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4CF42C35-ABED-4E7C-AA8E-88F8A783872E}" type="sibTrans" cxnId="{44B45D67-962B-4A0A-A412-FA4A045B50DA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A2CD6BBA-A0CE-4B90-9BE9-C749B4962471}">
      <dgm:prSet custT="1"/>
      <dgm:spPr/>
      <dgm:t>
        <a:bodyPr/>
        <a:lstStyle/>
        <a:p>
          <a:r>
            <a:rPr lang="en-US" sz="800" b="1" dirty="0">
              <a:latin typeface="Times New Roman" pitchFamily="18" charset="0"/>
              <a:cs typeface="Times New Roman" pitchFamily="18" charset="0"/>
            </a:rPr>
            <a:t>1,3%</a:t>
          </a:r>
          <a:endParaRPr lang="ru-RU" sz="800" b="1" dirty="0">
            <a:latin typeface="Times New Roman" pitchFamily="18" charset="0"/>
            <a:cs typeface="Times New Roman" pitchFamily="18" charset="0"/>
          </a:endParaRPr>
        </a:p>
      </dgm:t>
    </dgm:pt>
    <dgm:pt modelId="{8250C5FB-F885-4B97-AE5B-6C549B556AAC}" type="parTrans" cxnId="{F0124C20-C676-414C-946E-2D87A1F111F4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1A6D3C27-70AB-41FA-B736-B1D08F5EDB6C}" type="sibTrans" cxnId="{F0124C20-C676-414C-946E-2D87A1F111F4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3703DB06-8771-495D-B306-3A906C300945}">
      <dgm:prSet custT="1"/>
      <dgm:spPr/>
      <dgm:t>
        <a:bodyPr/>
        <a:lstStyle/>
        <a:p>
          <a:r>
            <a:rPr lang="en-US" sz="800" b="1">
              <a:latin typeface="Times New Roman" pitchFamily="18" charset="0"/>
              <a:cs typeface="Times New Roman" pitchFamily="18" charset="0"/>
            </a:rPr>
            <a:t>32,9%</a:t>
          </a:r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867EB948-C4F2-4294-8CA3-09BE05D15401}" type="parTrans" cxnId="{667DD80C-79C3-47B4-B11B-3CFFDF6E3C94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6BA156FD-5A9D-4D8F-9FDD-4F3315906174}" type="sibTrans" cxnId="{667DD80C-79C3-47B4-B11B-3CFFDF6E3C94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8BA22D8D-F799-4F57-8E62-033BA90E0B3B}">
      <dgm:prSet custT="1"/>
      <dgm:spPr>
        <a:ln w="57150">
          <a:solidFill>
            <a:srgbClr val="FF0000"/>
          </a:solidFill>
        </a:ln>
      </dgm:spPr>
      <dgm:t>
        <a:bodyPr/>
        <a:lstStyle/>
        <a:p>
          <a:r>
            <a:rPr lang="en-US" sz="800" b="1" dirty="0">
              <a:latin typeface="Times New Roman" pitchFamily="18" charset="0"/>
              <a:cs typeface="Times New Roman" pitchFamily="18" charset="0"/>
            </a:rPr>
            <a:t>9,2%</a:t>
          </a:r>
          <a:endParaRPr lang="ru-RU" sz="800" b="1" dirty="0">
            <a:latin typeface="Times New Roman" pitchFamily="18" charset="0"/>
            <a:cs typeface="Times New Roman" pitchFamily="18" charset="0"/>
          </a:endParaRPr>
        </a:p>
      </dgm:t>
    </dgm:pt>
    <dgm:pt modelId="{BDB78113-78E3-4035-A7F7-6AE01228A96E}" type="parTrans" cxnId="{DE65A9B3-E65E-4E55-ADDD-A45791B39316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2510F837-BF57-4178-80EC-83D3FE1F9515}" type="sibTrans" cxnId="{DE65A9B3-E65E-4E55-ADDD-A45791B39316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0BD133D0-1F2F-448F-A04C-4B6C2BB961C7}">
      <dgm:prSet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800" b="1">
              <a:latin typeface="Times New Roman" pitchFamily="18" charset="0"/>
              <a:cs typeface="Times New Roman" pitchFamily="18" charset="0"/>
            </a:rPr>
            <a:t>0%</a:t>
          </a:r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3C4119BF-131A-43F4-97CB-E3052F1E27C3}" type="parTrans" cxnId="{D37CAA39-E4C0-41D0-A909-17A2A2D39E1F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3A0FFFB8-C3DA-4BD0-B627-1D1B1FA107AA}" type="sibTrans" cxnId="{D37CAA39-E4C0-41D0-A909-17A2A2D39E1F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E63670F0-C922-4013-A3B1-05D0584E1A7C}">
      <dgm:prSet custT="1"/>
      <dgm:spPr>
        <a:ln w="57150">
          <a:solidFill>
            <a:srgbClr val="FF0000"/>
          </a:solidFill>
        </a:ln>
      </dgm:spPr>
      <dgm:t>
        <a:bodyPr/>
        <a:lstStyle/>
        <a:p>
          <a:r>
            <a:rPr lang="en-US" sz="800" b="1" dirty="0">
              <a:latin typeface="Times New Roman" pitchFamily="18" charset="0"/>
              <a:cs typeface="Times New Roman" pitchFamily="18" charset="0"/>
            </a:rPr>
            <a:t>6,6%</a:t>
          </a:r>
          <a:endParaRPr lang="ru-RU" sz="800" b="1" dirty="0">
            <a:latin typeface="Times New Roman" pitchFamily="18" charset="0"/>
            <a:cs typeface="Times New Roman" pitchFamily="18" charset="0"/>
          </a:endParaRPr>
        </a:p>
      </dgm:t>
    </dgm:pt>
    <dgm:pt modelId="{F9FB9321-708A-4A40-925B-B9F52D44C655}" type="parTrans" cxnId="{CE259273-152C-4B14-84F3-2B0C02BF01F1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A7B31A7A-9783-4D9B-9B67-2C4869BF8984}" type="sibTrans" cxnId="{CE259273-152C-4B14-84F3-2B0C02BF01F1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B3DC0C3C-6407-43E7-8F8A-9BCCD000D4A1}">
      <dgm:prSet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800" b="1">
              <a:latin typeface="Times New Roman" pitchFamily="18" charset="0"/>
              <a:cs typeface="Times New Roman" pitchFamily="18" charset="0"/>
            </a:rPr>
            <a:t>0%</a:t>
          </a:r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9339AC81-FF8A-4D67-80B5-0BEB3E41B282}" type="parTrans" cxnId="{1F2E2608-FE82-4B3D-8AD8-70DCD604C7CC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3ECCB821-6188-41DD-B5C1-7E952641FF8D}" type="sibTrans" cxnId="{1F2E2608-FE82-4B3D-8AD8-70DCD604C7CC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CC708C65-29BB-4D6A-8037-0F45C2435E85}">
      <dgm:prSet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800" b="1">
              <a:latin typeface="Times New Roman" pitchFamily="18" charset="0"/>
              <a:cs typeface="Times New Roman" pitchFamily="18" charset="0"/>
            </a:rPr>
            <a:t>0%</a:t>
          </a:r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1F23D9CC-77D8-4BAC-8108-8920D35896A3}" type="parTrans" cxnId="{83A80799-A391-41A4-A1C4-C5F3CDFEB909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865CC530-23AD-4E67-91AB-0CE8545D0402}" type="sibTrans" cxnId="{83A80799-A391-41A4-A1C4-C5F3CDFEB909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DDB78FAA-19BA-4E05-ADE7-C3C3DBD56C38}" type="pres">
      <dgm:prSet presAssocID="{D52E77B6-0F63-4D96-B469-362EB90CD91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CBFCF13-499B-4515-9060-423BA7C52037}" type="pres">
      <dgm:prSet presAssocID="{9906D1DC-CD7A-4C42-A799-1973ADAF1113}" presName="hierRoot1" presStyleCnt="0"/>
      <dgm:spPr/>
    </dgm:pt>
    <dgm:pt modelId="{04B3DE50-7105-4ED6-B4F9-E32EC075BC71}" type="pres">
      <dgm:prSet presAssocID="{9906D1DC-CD7A-4C42-A799-1973ADAF1113}" presName="composite" presStyleCnt="0"/>
      <dgm:spPr/>
    </dgm:pt>
    <dgm:pt modelId="{8BCAC633-0B22-4E5D-8125-1FCC7527425D}" type="pres">
      <dgm:prSet presAssocID="{9906D1DC-CD7A-4C42-A799-1973ADAF1113}" presName="background" presStyleLbl="node0" presStyleIdx="0" presStyleCnt="1"/>
      <dgm:spPr/>
    </dgm:pt>
    <dgm:pt modelId="{F5206204-96FF-4BD6-A83F-112E344CE107}" type="pres">
      <dgm:prSet presAssocID="{9906D1DC-CD7A-4C42-A799-1973ADAF1113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D6F574-D638-4D84-BD72-2B556A92FE68}" type="pres">
      <dgm:prSet presAssocID="{9906D1DC-CD7A-4C42-A799-1973ADAF1113}" presName="hierChild2" presStyleCnt="0"/>
      <dgm:spPr/>
    </dgm:pt>
    <dgm:pt modelId="{22403CC7-4E33-4DC4-91FF-A834B781BFFD}" type="pres">
      <dgm:prSet presAssocID="{AD4B6D71-8294-4D2A-A4CA-A19C271CE992}" presName="Name10" presStyleLbl="parChTrans1D2" presStyleIdx="0" presStyleCnt="3"/>
      <dgm:spPr/>
      <dgm:t>
        <a:bodyPr/>
        <a:lstStyle/>
        <a:p>
          <a:endParaRPr lang="ru-RU"/>
        </a:p>
      </dgm:t>
    </dgm:pt>
    <dgm:pt modelId="{A45529C6-98D3-4C82-8CE4-4983AEAEA4BC}" type="pres">
      <dgm:prSet presAssocID="{D01DF3F3-7A35-45C8-BED7-1C02C1D70124}" presName="hierRoot2" presStyleCnt="0"/>
      <dgm:spPr/>
    </dgm:pt>
    <dgm:pt modelId="{50E75EF9-2139-47FE-AABC-009A9214BEA6}" type="pres">
      <dgm:prSet presAssocID="{D01DF3F3-7A35-45C8-BED7-1C02C1D70124}" presName="composite2" presStyleCnt="0"/>
      <dgm:spPr/>
    </dgm:pt>
    <dgm:pt modelId="{74EBA811-8757-49E7-A242-19BF72478E39}" type="pres">
      <dgm:prSet presAssocID="{D01DF3F3-7A35-45C8-BED7-1C02C1D70124}" presName="background2" presStyleLbl="node2" presStyleIdx="0" presStyleCnt="3"/>
      <dgm:spPr/>
    </dgm:pt>
    <dgm:pt modelId="{24885042-D60A-4A03-AD77-48618239362B}" type="pres">
      <dgm:prSet presAssocID="{D01DF3F3-7A35-45C8-BED7-1C02C1D70124}" presName="text2" presStyleLbl="fgAcc2" presStyleIdx="0" presStyleCnt="3" custScaleX="1220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29FC94-8951-44A2-8914-69783BEB2D17}" type="pres">
      <dgm:prSet presAssocID="{D01DF3F3-7A35-45C8-BED7-1C02C1D70124}" presName="hierChild3" presStyleCnt="0"/>
      <dgm:spPr/>
    </dgm:pt>
    <dgm:pt modelId="{6F68CFAC-4822-481D-9392-42030C1BA899}" type="pres">
      <dgm:prSet presAssocID="{4C00AA66-AD4C-4ADB-9F04-58379B6B280C}" presName="Name17" presStyleLbl="parChTrans1D3" presStyleIdx="0" presStyleCnt="9"/>
      <dgm:spPr/>
      <dgm:t>
        <a:bodyPr/>
        <a:lstStyle/>
        <a:p>
          <a:endParaRPr lang="ru-RU"/>
        </a:p>
      </dgm:t>
    </dgm:pt>
    <dgm:pt modelId="{BE733A6A-EB31-4875-8FE1-CA7AC722FC8F}" type="pres">
      <dgm:prSet presAssocID="{CBC25EAE-05F3-4ADE-9016-C53BA37B4352}" presName="hierRoot3" presStyleCnt="0"/>
      <dgm:spPr/>
    </dgm:pt>
    <dgm:pt modelId="{EF850FC5-8235-4171-A1F7-F3F3325E1532}" type="pres">
      <dgm:prSet presAssocID="{CBC25EAE-05F3-4ADE-9016-C53BA37B4352}" presName="composite3" presStyleCnt="0"/>
      <dgm:spPr/>
    </dgm:pt>
    <dgm:pt modelId="{B4F57B51-71BC-47DA-8DB4-CB1A55A1B632}" type="pres">
      <dgm:prSet presAssocID="{CBC25EAE-05F3-4ADE-9016-C53BA37B4352}" presName="background3" presStyleLbl="node3" presStyleIdx="0" presStyleCnt="9"/>
      <dgm:spPr/>
    </dgm:pt>
    <dgm:pt modelId="{C5A0B084-2A3B-4E7C-B9F7-441C2C16BFF0}" type="pres">
      <dgm:prSet presAssocID="{CBC25EAE-05F3-4ADE-9016-C53BA37B4352}" presName="text3" presStyleLbl="fgAcc3" presStyleIdx="0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D3D14C-FB05-4A60-8955-D38082171ACD}" type="pres">
      <dgm:prSet presAssocID="{CBC25EAE-05F3-4ADE-9016-C53BA37B4352}" presName="hierChild4" presStyleCnt="0"/>
      <dgm:spPr/>
    </dgm:pt>
    <dgm:pt modelId="{3BC2CAE6-DB5E-44FA-8B20-CF2F63ED84C7}" type="pres">
      <dgm:prSet presAssocID="{C4899810-C866-4BCD-A2CD-0F1B80327C22}" presName="Name23" presStyleLbl="parChTrans1D4" presStyleIdx="0" presStyleCnt="9"/>
      <dgm:spPr/>
      <dgm:t>
        <a:bodyPr/>
        <a:lstStyle/>
        <a:p>
          <a:endParaRPr lang="ru-RU"/>
        </a:p>
      </dgm:t>
    </dgm:pt>
    <dgm:pt modelId="{958CBE8F-4C6B-4E55-B4C6-FE30B1EA83BE}" type="pres">
      <dgm:prSet presAssocID="{448EB080-50FC-4E17-84EB-2A26B5F26427}" presName="hierRoot4" presStyleCnt="0"/>
      <dgm:spPr/>
    </dgm:pt>
    <dgm:pt modelId="{0CC275C6-2F52-4308-A6D0-3B9107D4CB2C}" type="pres">
      <dgm:prSet presAssocID="{448EB080-50FC-4E17-84EB-2A26B5F26427}" presName="composite4" presStyleCnt="0"/>
      <dgm:spPr/>
    </dgm:pt>
    <dgm:pt modelId="{F19F9B84-B374-49BC-BCC6-F73DEA6B7974}" type="pres">
      <dgm:prSet presAssocID="{448EB080-50FC-4E17-84EB-2A26B5F26427}" presName="background4" presStyleLbl="node4" presStyleIdx="0" presStyleCnt="9"/>
      <dgm:spPr/>
    </dgm:pt>
    <dgm:pt modelId="{5D82F183-A2CE-41B2-9071-9D07E33CEE9B}" type="pres">
      <dgm:prSet presAssocID="{448EB080-50FC-4E17-84EB-2A26B5F26427}" presName="text4" presStyleLbl="fgAcc4" presStyleIdx="0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901A1B-8D5B-4A04-AAB4-EC0C60EE8A83}" type="pres">
      <dgm:prSet presAssocID="{448EB080-50FC-4E17-84EB-2A26B5F26427}" presName="hierChild5" presStyleCnt="0"/>
      <dgm:spPr/>
    </dgm:pt>
    <dgm:pt modelId="{ED7FAA28-9D81-461F-8BA9-EF24667FA9D4}" type="pres">
      <dgm:prSet presAssocID="{1EBC2A03-415A-4883-8386-9FBEEF205BDE}" presName="Name17" presStyleLbl="parChTrans1D3" presStyleIdx="1" presStyleCnt="9"/>
      <dgm:spPr/>
      <dgm:t>
        <a:bodyPr/>
        <a:lstStyle/>
        <a:p>
          <a:endParaRPr lang="ru-RU"/>
        </a:p>
      </dgm:t>
    </dgm:pt>
    <dgm:pt modelId="{9D587E3E-BA06-4161-9FE6-54B2A9F769BA}" type="pres">
      <dgm:prSet presAssocID="{55BC6112-45F0-4672-A1EC-09CEABF7EC3D}" presName="hierRoot3" presStyleCnt="0"/>
      <dgm:spPr/>
    </dgm:pt>
    <dgm:pt modelId="{CB54D03C-8796-4245-B86A-D5E2BC26D1BB}" type="pres">
      <dgm:prSet presAssocID="{55BC6112-45F0-4672-A1EC-09CEABF7EC3D}" presName="composite3" presStyleCnt="0"/>
      <dgm:spPr/>
    </dgm:pt>
    <dgm:pt modelId="{29313E6C-67C3-4AAD-BF70-E1BB2AC58503}" type="pres">
      <dgm:prSet presAssocID="{55BC6112-45F0-4672-A1EC-09CEABF7EC3D}" presName="background3" presStyleLbl="node3" presStyleIdx="1" presStyleCnt="9"/>
      <dgm:spPr/>
    </dgm:pt>
    <dgm:pt modelId="{80996C3B-9148-428C-9E82-DCC68BCBE449}" type="pres">
      <dgm:prSet presAssocID="{55BC6112-45F0-4672-A1EC-09CEABF7EC3D}" presName="text3" presStyleLbl="fgAcc3" presStyleIdx="1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E33179-136E-41B5-B36A-A1C7CFE17076}" type="pres">
      <dgm:prSet presAssocID="{55BC6112-45F0-4672-A1EC-09CEABF7EC3D}" presName="hierChild4" presStyleCnt="0"/>
      <dgm:spPr/>
    </dgm:pt>
    <dgm:pt modelId="{19831602-4C2A-4D58-A295-1E9C98DA087E}" type="pres">
      <dgm:prSet presAssocID="{A202D7F5-5834-4FEA-AD99-AAB5E11C55FE}" presName="Name23" presStyleLbl="parChTrans1D4" presStyleIdx="1" presStyleCnt="9"/>
      <dgm:spPr/>
      <dgm:t>
        <a:bodyPr/>
        <a:lstStyle/>
        <a:p>
          <a:endParaRPr lang="ru-RU"/>
        </a:p>
      </dgm:t>
    </dgm:pt>
    <dgm:pt modelId="{16AE4B1A-5B48-4205-B7CF-561CE6EF538E}" type="pres">
      <dgm:prSet presAssocID="{E2E6C3C5-E435-4908-9290-CA396AC12E1A}" presName="hierRoot4" presStyleCnt="0"/>
      <dgm:spPr/>
    </dgm:pt>
    <dgm:pt modelId="{B52D2D1E-B1D0-418E-AFE0-11DA4FA184D9}" type="pres">
      <dgm:prSet presAssocID="{E2E6C3C5-E435-4908-9290-CA396AC12E1A}" presName="composite4" presStyleCnt="0"/>
      <dgm:spPr/>
    </dgm:pt>
    <dgm:pt modelId="{EBF177D1-FF5B-449F-9B9B-98EE7416A54C}" type="pres">
      <dgm:prSet presAssocID="{E2E6C3C5-E435-4908-9290-CA396AC12E1A}" presName="background4" presStyleLbl="node4" presStyleIdx="1" presStyleCnt="9"/>
      <dgm:spPr/>
    </dgm:pt>
    <dgm:pt modelId="{D999DF47-7BC8-4503-8B8D-9CA29DD4C24C}" type="pres">
      <dgm:prSet presAssocID="{E2E6C3C5-E435-4908-9290-CA396AC12E1A}" presName="text4" presStyleLbl="fgAcc4" presStyleIdx="1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1F2061-D514-47D5-BCB6-E71E0DE3E58D}" type="pres">
      <dgm:prSet presAssocID="{E2E6C3C5-E435-4908-9290-CA396AC12E1A}" presName="hierChild5" presStyleCnt="0"/>
      <dgm:spPr/>
    </dgm:pt>
    <dgm:pt modelId="{EC413AB0-1F26-410C-9E5B-89A68FB40E9C}" type="pres">
      <dgm:prSet presAssocID="{FAEBED93-ABD4-4EEB-8E63-0D942C61F64B}" presName="Name17" presStyleLbl="parChTrans1D3" presStyleIdx="2" presStyleCnt="9"/>
      <dgm:spPr/>
      <dgm:t>
        <a:bodyPr/>
        <a:lstStyle/>
        <a:p>
          <a:endParaRPr lang="ru-RU"/>
        </a:p>
      </dgm:t>
    </dgm:pt>
    <dgm:pt modelId="{765A6C9C-11F7-43BA-AE71-6C31726688A5}" type="pres">
      <dgm:prSet presAssocID="{64A28604-416E-4BFE-A29B-9B237653CB0E}" presName="hierRoot3" presStyleCnt="0"/>
      <dgm:spPr/>
    </dgm:pt>
    <dgm:pt modelId="{DE4B36F9-922E-45DA-B0CB-28168EF2C3D2}" type="pres">
      <dgm:prSet presAssocID="{64A28604-416E-4BFE-A29B-9B237653CB0E}" presName="composite3" presStyleCnt="0"/>
      <dgm:spPr/>
    </dgm:pt>
    <dgm:pt modelId="{0B2C761F-3CA7-4B5F-BEE4-7E43D7D51B96}" type="pres">
      <dgm:prSet presAssocID="{64A28604-416E-4BFE-A29B-9B237653CB0E}" presName="background3" presStyleLbl="node3" presStyleIdx="2" presStyleCnt="9"/>
      <dgm:spPr/>
    </dgm:pt>
    <dgm:pt modelId="{FB0ECA5F-B64A-4463-A031-1C56CD11D3B1}" type="pres">
      <dgm:prSet presAssocID="{64A28604-416E-4BFE-A29B-9B237653CB0E}" presName="text3" presStyleLbl="fgAcc3" presStyleIdx="2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D3E8DD-2AC0-4CFE-8769-963559645557}" type="pres">
      <dgm:prSet presAssocID="{64A28604-416E-4BFE-A29B-9B237653CB0E}" presName="hierChild4" presStyleCnt="0"/>
      <dgm:spPr/>
    </dgm:pt>
    <dgm:pt modelId="{11B065D2-0D0B-4694-890A-FEADDE2ACD24}" type="pres">
      <dgm:prSet presAssocID="{8250C5FB-F885-4B97-AE5B-6C549B556AAC}" presName="Name23" presStyleLbl="parChTrans1D4" presStyleIdx="2" presStyleCnt="9"/>
      <dgm:spPr/>
      <dgm:t>
        <a:bodyPr/>
        <a:lstStyle/>
        <a:p>
          <a:endParaRPr lang="ru-RU"/>
        </a:p>
      </dgm:t>
    </dgm:pt>
    <dgm:pt modelId="{FFCA5497-CD0A-4747-AF35-B57065C61D52}" type="pres">
      <dgm:prSet presAssocID="{A2CD6BBA-A0CE-4B90-9BE9-C749B4962471}" presName="hierRoot4" presStyleCnt="0"/>
      <dgm:spPr/>
    </dgm:pt>
    <dgm:pt modelId="{02BFC8FF-E21C-4F15-A0AE-ADF085BA9028}" type="pres">
      <dgm:prSet presAssocID="{A2CD6BBA-A0CE-4B90-9BE9-C749B4962471}" presName="composite4" presStyleCnt="0"/>
      <dgm:spPr/>
    </dgm:pt>
    <dgm:pt modelId="{AED56FAE-F7C9-4C70-9588-51E3F035FB7A}" type="pres">
      <dgm:prSet presAssocID="{A2CD6BBA-A0CE-4B90-9BE9-C749B4962471}" presName="background4" presStyleLbl="node4" presStyleIdx="2" presStyleCnt="9"/>
      <dgm:spPr/>
    </dgm:pt>
    <dgm:pt modelId="{980CBC11-9A7D-457F-A40F-8434A392C05C}" type="pres">
      <dgm:prSet presAssocID="{A2CD6BBA-A0CE-4B90-9BE9-C749B4962471}" presName="text4" presStyleLbl="fgAcc4" presStyleIdx="2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E52AFB-5BB6-4120-9EE3-F6C068506F3F}" type="pres">
      <dgm:prSet presAssocID="{A2CD6BBA-A0CE-4B90-9BE9-C749B4962471}" presName="hierChild5" presStyleCnt="0"/>
      <dgm:spPr/>
    </dgm:pt>
    <dgm:pt modelId="{FE89B13B-FBEE-4057-8DF4-B18AAF08A1A2}" type="pres">
      <dgm:prSet presAssocID="{15BF52D7-6102-4DD7-8B3C-7E810DF5D7FF}" presName="Name10" presStyleLbl="parChTrans1D2" presStyleIdx="1" presStyleCnt="3"/>
      <dgm:spPr/>
      <dgm:t>
        <a:bodyPr/>
        <a:lstStyle/>
        <a:p>
          <a:endParaRPr lang="ru-RU"/>
        </a:p>
      </dgm:t>
    </dgm:pt>
    <dgm:pt modelId="{6AC8E3EA-A9D3-4581-9CC7-E6077D0A95BE}" type="pres">
      <dgm:prSet presAssocID="{C64D0DF3-7B89-447E-9EE0-2462F1656E60}" presName="hierRoot2" presStyleCnt="0"/>
      <dgm:spPr/>
    </dgm:pt>
    <dgm:pt modelId="{C4F060C9-D5C6-4CC4-8480-B74A1141F859}" type="pres">
      <dgm:prSet presAssocID="{C64D0DF3-7B89-447E-9EE0-2462F1656E60}" presName="composite2" presStyleCnt="0"/>
      <dgm:spPr/>
    </dgm:pt>
    <dgm:pt modelId="{1304B727-DC0F-44B1-9DF1-39E2FBD786EF}" type="pres">
      <dgm:prSet presAssocID="{C64D0DF3-7B89-447E-9EE0-2462F1656E60}" presName="background2" presStyleLbl="node2" presStyleIdx="1" presStyleCnt="3"/>
      <dgm:spPr/>
    </dgm:pt>
    <dgm:pt modelId="{EC105D14-C188-406A-B26A-A0A6A59A01DE}" type="pres">
      <dgm:prSet presAssocID="{C64D0DF3-7B89-447E-9EE0-2462F1656E60}" presName="text2" presStyleLbl="fgAcc2" presStyleIdx="1" presStyleCnt="3" custScaleX="1201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560BA7-5E94-41D2-B058-A66ADE35F1C5}" type="pres">
      <dgm:prSet presAssocID="{C64D0DF3-7B89-447E-9EE0-2462F1656E60}" presName="hierChild3" presStyleCnt="0"/>
      <dgm:spPr/>
    </dgm:pt>
    <dgm:pt modelId="{DD750A61-C117-4DCE-A93C-8754B8AE7781}" type="pres">
      <dgm:prSet presAssocID="{3533F19B-4483-4DCC-B787-DB6AF28633F9}" presName="Name17" presStyleLbl="parChTrans1D3" presStyleIdx="3" presStyleCnt="9"/>
      <dgm:spPr/>
      <dgm:t>
        <a:bodyPr/>
        <a:lstStyle/>
        <a:p>
          <a:endParaRPr lang="ru-RU"/>
        </a:p>
      </dgm:t>
    </dgm:pt>
    <dgm:pt modelId="{F3EEB6A3-312B-48DE-888A-0200C6601A9A}" type="pres">
      <dgm:prSet presAssocID="{AFCE09AA-ABC9-4502-A1C5-9074D8784133}" presName="hierRoot3" presStyleCnt="0"/>
      <dgm:spPr/>
    </dgm:pt>
    <dgm:pt modelId="{59B2109A-5E30-4CEB-8491-29B47B7AFA86}" type="pres">
      <dgm:prSet presAssocID="{AFCE09AA-ABC9-4502-A1C5-9074D8784133}" presName="composite3" presStyleCnt="0"/>
      <dgm:spPr/>
    </dgm:pt>
    <dgm:pt modelId="{E912BF48-8CEF-4839-AA79-69411C29A616}" type="pres">
      <dgm:prSet presAssocID="{AFCE09AA-ABC9-4502-A1C5-9074D8784133}" presName="background3" presStyleLbl="node3" presStyleIdx="3" presStyleCnt="9"/>
      <dgm:spPr/>
    </dgm:pt>
    <dgm:pt modelId="{399D6C3A-2910-46EC-96CB-FF67E0A9883A}" type="pres">
      <dgm:prSet presAssocID="{AFCE09AA-ABC9-4502-A1C5-9074D8784133}" presName="text3" presStyleLbl="fgAcc3" presStyleIdx="3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B3296E-5A66-4B2E-A3D6-7615E7FFF06B}" type="pres">
      <dgm:prSet presAssocID="{AFCE09AA-ABC9-4502-A1C5-9074D8784133}" presName="hierChild4" presStyleCnt="0"/>
      <dgm:spPr/>
    </dgm:pt>
    <dgm:pt modelId="{4699CE90-88A0-4B27-A08F-2D99CEE9B5C1}" type="pres">
      <dgm:prSet presAssocID="{867EB948-C4F2-4294-8CA3-09BE05D15401}" presName="Name23" presStyleLbl="parChTrans1D4" presStyleIdx="3" presStyleCnt="9"/>
      <dgm:spPr/>
      <dgm:t>
        <a:bodyPr/>
        <a:lstStyle/>
        <a:p>
          <a:endParaRPr lang="ru-RU"/>
        </a:p>
      </dgm:t>
    </dgm:pt>
    <dgm:pt modelId="{701E5A28-1E60-4E62-B6DA-0B5E0CB1BA21}" type="pres">
      <dgm:prSet presAssocID="{3703DB06-8771-495D-B306-3A906C300945}" presName="hierRoot4" presStyleCnt="0"/>
      <dgm:spPr/>
    </dgm:pt>
    <dgm:pt modelId="{8740D76C-EB53-4F07-9578-23320CDD1A4C}" type="pres">
      <dgm:prSet presAssocID="{3703DB06-8771-495D-B306-3A906C300945}" presName="composite4" presStyleCnt="0"/>
      <dgm:spPr/>
    </dgm:pt>
    <dgm:pt modelId="{D96D8912-AF3B-4896-9D61-8617BBABDFB1}" type="pres">
      <dgm:prSet presAssocID="{3703DB06-8771-495D-B306-3A906C300945}" presName="background4" presStyleLbl="node4" presStyleIdx="3" presStyleCnt="9"/>
      <dgm:spPr/>
    </dgm:pt>
    <dgm:pt modelId="{3200E974-B921-4B78-80FB-BD2CB3460B4B}" type="pres">
      <dgm:prSet presAssocID="{3703DB06-8771-495D-B306-3A906C300945}" presName="text4" presStyleLbl="fgAcc4" presStyleIdx="3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85A53E-34F5-43AC-88B5-781712560868}" type="pres">
      <dgm:prSet presAssocID="{3703DB06-8771-495D-B306-3A906C300945}" presName="hierChild5" presStyleCnt="0"/>
      <dgm:spPr/>
    </dgm:pt>
    <dgm:pt modelId="{253A9F08-D9DB-4453-A32E-E67501122602}" type="pres">
      <dgm:prSet presAssocID="{91D462FE-76D9-4291-8D26-650CD94E3D96}" presName="Name17" presStyleLbl="parChTrans1D3" presStyleIdx="4" presStyleCnt="9"/>
      <dgm:spPr/>
      <dgm:t>
        <a:bodyPr/>
        <a:lstStyle/>
        <a:p>
          <a:endParaRPr lang="ru-RU"/>
        </a:p>
      </dgm:t>
    </dgm:pt>
    <dgm:pt modelId="{C258E358-D1A9-4592-A3CF-DA5E73C1DD8D}" type="pres">
      <dgm:prSet presAssocID="{BDC79A39-2BFA-4894-9DC4-F80547467D88}" presName="hierRoot3" presStyleCnt="0"/>
      <dgm:spPr/>
    </dgm:pt>
    <dgm:pt modelId="{09ACBEB5-8E67-4439-9C50-B165EFCF2DE3}" type="pres">
      <dgm:prSet presAssocID="{BDC79A39-2BFA-4894-9DC4-F80547467D88}" presName="composite3" presStyleCnt="0"/>
      <dgm:spPr/>
    </dgm:pt>
    <dgm:pt modelId="{9635DD14-91BC-4C0D-88A2-D99E0482518A}" type="pres">
      <dgm:prSet presAssocID="{BDC79A39-2BFA-4894-9DC4-F80547467D88}" presName="background3" presStyleLbl="node3" presStyleIdx="4" presStyleCnt="9"/>
      <dgm:spPr/>
    </dgm:pt>
    <dgm:pt modelId="{B3DF5B05-4451-485D-8588-96610CC386FB}" type="pres">
      <dgm:prSet presAssocID="{BDC79A39-2BFA-4894-9DC4-F80547467D88}" presName="text3" presStyleLbl="fgAcc3" presStyleIdx="4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3BB628-9D83-478D-916E-FF59629FA407}" type="pres">
      <dgm:prSet presAssocID="{BDC79A39-2BFA-4894-9DC4-F80547467D88}" presName="hierChild4" presStyleCnt="0"/>
      <dgm:spPr/>
    </dgm:pt>
    <dgm:pt modelId="{866FCD33-79DE-4FDA-8472-6F8034179FCD}" type="pres">
      <dgm:prSet presAssocID="{BDB78113-78E3-4035-A7F7-6AE01228A96E}" presName="Name23" presStyleLbl="parChTrans1D4" presStyleIdx="4" presStyleCnt="9"/>
      <dgm:spPr/>
      <dgm:t>
        <a:bodyPr/>
        <a:lstStyle/>
        <a:p>
          <a:endParaRPr lang="ru-RU"/>
        </a:p>
      </dgm:t>
    </dgm:pt>
    <dgm:pt modelId="{9C88B9A4-FA86-4DD7-99F6-020B500230E8}" type="pres">
      <dgm:prSet presAssocID="{8BA22D8D-F799-4F57-8E62-033BA90E0B3B}" presName="hierRoot4" presStyleCnt="0"/>
      <dgm:spPr/>
    </dgm:pt>
    <dgm:pt modelId="{EF20F0E4-5AB8-41ED-B5DF-36283F1A104B}" type="pres">
      <dgm:prSet presAssocID="{8BA22D8D-F799-4F57-8E62-033BA90E0B3B}" presName="composite4" presStyleCnt="0"/>
      <dgm:spPr/>
    </dgm:pt>
    <dgm:pt modelId="{74187D16-7BF0-4A1E-AD0A-68629A76C4EC}" type="pres">
      <dgm:prSet presAssocID="{8BA22D8D-F799-4F57-8E62-033BA90E0B3B}" presName="background4" presStyleLbl="node4" presStyleIdx="4" presStyleCnt="9"/>
      <dgm:spPr/>
    </dgm:pt>
    <dgm:pt modelId="{0A1C20DC-952A-48D0-BE62-5E1072469102}" type="pres">
      <dgm:prSet presAssocID="{8BA22D8D-F799-4F57-8E62-033BA90E0B3B}" presName="text4" presStyleLbl="fgAcc4" presStyleIdx="4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7DBA34-99CA-465E-BF93-352554621E93}" type="pres">
      <dgm:prSet presAssocID="{8BA22D8D-F799-4F57-8E62-033BA90E0B3B}" presName="hierChild5" presStyleCnt="0"/>
      <dgm:spPr/>
    </dgm:pt>
    <dgm:pt modelId="{5F344592-C753-4176-88D5-5739E636AEF8}" type="pres">
      <dgm:prSet presAssocID="{9C6FF998-1719-4FD7-90B7-888B02F3B3F7}" presName="Name17" presStyleLbl="parChTrans1D3" presStyleIdx="5" presStyleCnt="9"/>
      <dgm:spPr/>
      <dgm:t>
        <a:bodyPr/>
        <a:lstStyle/>
        <a:p>
          <a:endParaRPr lang="ru-RU"/>
        </a:p>
      </dgm:t>
    </dgm:pt>
    <dgm:pt modelId="{C7CD9EA4-4256-4DEE-85A0-06E308C2C7F6}" type="pres">
      <dgm:prSet presAssocID="{C2CEBAC6-71B6-4828-9E06-5B0113C9BFED}" presName="hierRoot3" presStyleCnt="0"/>
      <dgm:spPr/>
    </dgm:pt>
    <dgm:pt modelId="{C6AC4309-8FAC-43FC-9617-CF00733E7AC9}" type="pres">
      <dgm:prSet presAssocID="{C2CEBAC6-71B6-4828-9E06-5B0113C9BFED}" presName="composite3" presStyleCnt="0"/>
      <dgm:spPr/>
    </dgm:pt>
    <dgm:pt modelId="{C8ACEC07-CD57-43E5-B8B5-49E39DB2A4C5}" type="pres">
      <dgm:prSet presAssocID="{C2CEBAC6-71B6-4828-9E06-5B0113C9BFED}" presName="background3" presStyleLbl="node3" presStyleIdx="5" presStyleCnt="9"/>
      <dgm:spPr/>
    </dgm:pt>
    <dgm:pt modelId="{915CF075-B4AF-4430-9692-4B8D59CC92C3}" type="pres">
      <dgm:prSet presAssocID="{C2CEBAC6-71B6-4828-9E06-5B0113C9BFED}" presName="text3" presStyleLbl="fgAcc3" presStyleIdx="5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9CEF4C-EAF9-4606-8102-A8BBEE63B13C}" type="pres">
      <dgm:prSet presAssocID="{C2CEBAC6-71B6-4828-9E06-5B0113C9BFED}" presName="hierChild4" presStyleCnt="0"/>
      <dgm:spPr/>
    </dgm:pt>
    <dgm:pt modelId="{6E1E4A75-2885-48FA-AD69-3EA4AD98BE5A}" type="pres">
      <dgm:prSet presAssocID="{3C4119BF-131A-43F4-97CB-E3052F1E27C3}" presName="Name23" presStyleLbl="parChTrans1D4" presStyleIdx="5" presStyleCnt="9"/>
      <dgm:spPr/>
      <dgm:t>
        <a:bodyPr/>
        <a:lstStyle/>
        <a:p>
          <a:endParaRPr lang="ru-RU"/>
        </a:p>
      </dgm:t>
    </dgm:pt>
    <dgm:pt modelId="{5F053237-73E7-44CB-98E9-E0B42AFA3375}" type="pres">
      <dgm:prSet presAssocID="{0BD133D0-1F2F-448F-A04C-4B6C2BB961C7}" presName="hierRoot4" presStyleCnt="0"/>
      <dgm:spPr/>
    </dgm:pt>
    <dgm:pt modelId="{16A834C6-F37B-4CA4-BE8F-A6D8F7DEEE02}" type="pres">
      <dgm:prSet presAssocID="{0BD133D0-1F2F-448F-A04C-4B6C2BB961C7}" presName="composite4" presStyleCnt="0"/>
      <dgm:spPr/>
    </dgm:pt>
    <dgm:pt modelId="{45E3BC66-00D7-4873-A1E5-1942D5A3A0CC}" type="pres">
      <dgm:prSet presAssocID="{0BD133D0-1F2F-448F-A04C-4B6C2BB961C7}" presName="background4" presStyleLbl="node4" presStyleIdx="5" presStyleCnt="9"/>
      <dgm:spPr/>
    </dgm:pt>
    <dgm:pt modelId="{B507DDB7-2FA3-4A86-ADB6-F034EA14BB80}" type="pres">
      <dgm:prSet presAssocID="{0BD133D0-1F2F-448F-A04C-4B6C2BB961C7}" presName="text4" presStyleLbl="fgAcc4" presStyleIdx="5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2E43F3-7107-4D68-8873-21C4F53B1B4B}" type="pres">
      <dgm:prSet presAssocID="{0BD133D0-1F2F-448F-A04C-4B6C2BB961C7}" presName="hierChild5" presStyleCnt="0"/>
      <dgm:spPr/>
    </dgm:pt>
    <dgm:pt modelId="{FB63E351-9049-4081-BDAB-8F41B79E8F02}" type="pres">
      <dgm:prSet presAssocID="{24752283-6302-4452-BC1C-E896DDFF4A98}" presName="Name10" presStyleLbl="parChTrans1D2" presStyleIdx="2" presStyleCnt="3"/>
      <dgm:spPr/>
      <dgm:t>
        <a:bodyPr/>
        <a:lstStyle/>
        <a:p>
          <a:endParaRPr lang="ru-RU"/>
        </a:p>
      </dgm:t>
    </dgm:pt>
    <dgm:pt modelId="{E9E0AEFC-1EBA-4622-A46C-1E7F7615439B}" type="pres">
      <dgm:prSet presAssocID="{8A15E52A-1F84-4AF4-A7E2-06BCECA4773A}" presName="hierRoot2" presStyleCnt="0"/>
      <dgm:spPr/>
    </dgm:pt>
    <dgm:pt modelId="{84080BBF-33D4-4486-94C0-5795CF77FC0C}" type="pres">
      <dgm:prSet presAssocID="{8A15E52A-1F84-4AF4-A7E2-06BCECA4773A}" presName="composite2" presStyleCnt="0"/>
      <dgm:spPr/>
    </dgm:pt>
    <dgm:pt modelId="{ADFACE3F-622B-4676-84D5-86173FA9340F}" type="pres">
      <dgm:prSet presAssocID="{8A15E52A-1F84-4AF4-A7E2-06BCECA4773A}" presName="background2" presStyleLbl="node2" presStyleIdx="2" presStyleCnt="3"/>
      <dgm:spPr/>
    </dgm:pt>
    <dgm:pt modelId="{B6834F17-500A-4F36-8329-36A75DB6DA2C}" type="pres">
      <dgm:prSet presAssocID="{8A15E52A-1F84-4AF4-A7E2-06BCECA4773A}" presName="text2" presStyleLbl="fgAcc2" presStyleIdx="2" presStyleCnt="3" custScaleX="1121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1BA464-A328-4B10-BCE6-CCA308AAE958}" type="pres">
      <dgm:prSet presAssocID="{8A15E52A-1F84-4AF4-A7E2-06BCECA4773A}" presName="hierChild3" presStyleCnt="0"/>
      <dgm:spPr/>
    </dgm:pt>
    <dgm:pt modelId="{713E22F5-A9F3-4D4B-8AB3-19E3BEAEBD33}" type="pres">
      <dgm:prSet presAssocID="{139B6AE8-DDBB-4EE5-992D-A5B41DF0CAF6}" presName="Name17" presStyleLbl="parChTrans1D3" presStyleIdx="6" presStyleCnt="9"/>
      <dgm:spPr/>
      <dgm:t>
        <a:bodyPr/>
        <a:lstStyle/>
        <a:p>
          <a:endParaRPr lang="ru-RU"/>
        </a:p>
      </dgm:t>
    </dgm:pt>
    <dgm:pt modelId="{DCE49784-33F3-4387-AE33-0199A640BB40}" type="pres">
      <dgm:prSet presAssocID="{EB0D5B2C-D955-4112-A054-5E335AA33BE1}" presName="hierRoot3" presStyleCnt="0"/>
      <dgm:spPr/>
    </dgm:pt>
    <dgm:pt modelId="{F088AAA8-A577-4951-9B04-65E720A16E3B}" type="pres">
      <dgm:prSet presAssocID="{EB0D5B2C-D955-4112-A054-5E335AA33BE1}" presName="composite3" presStyleCnt="0"/>
      <dgm:spPr/>
    </dgm:pt>
    <dgm:pt modelId="{9F82C32F-EBD4-432E-BF55-9288E1ABCAF1}" type="pres">
      <dgm:prSet presAssocID="{EB0D5B2C-D955-4112-A054-5E335AA33BE1}" presName="background3" presStyleLbl="node3" presStyleIdx="6" presStyleCnt="9"/>
      <dgm:spPr/>
    </dgm:pt>
    <dgm:pt modelId="{7A8C9B4A-435E-4E3C-BBDA-B6704F1A0EC6}" type="pres">
      <dgm:prSet presAssocID="{EB0D5B2C-D955-4112-A054-5E335AA33BE1}" presName="text3" presStyleLbl="fgAcc3" presStyleIdx="6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4262C5-A977-4A13-82DE-0E1E8C15B80E}" type="pres">
      <dgm:prSet presAssocID="{EB0D5B2C-D955-4112-A054-5E335AA33BE1}" presName="hierChild4" presStyleCnt="0"/>
      <dgm:spPr/>
    </dgm:pt>
    <dgm:pt modelId="{FD58B398-044A-4A00-8484-E2366EBF8C1F}" type="pres">
      <dgm:prSet presAssocID="{F9FB9321-708A-4A40-925B-B9F52D44C655}" presName="Name23" presStyleLbl="parChTrans1D4" presStyleIdx="6" presStyleCnt="9"/>
      <dgm:spPr/>
      <dgm:t>
        <a:bodyPr/>
        <a:lstStyle/>
        <a:p>
          <a:endParaRPr lang="ru-RU"/>
        </a:p>
      </dgm:t>
    </dgm:pt>
    <dgm:pt modelId="{C328A62D-CB29-4613-ADC6-BC5EB5237188}" type="pres">
      <dgm:prSet presAssocID="{E63670F0-C922-4013-A3B1-05D0584E1A7C}" presName="hierRoot4" presStyleCnt="0"/>
      <dgm:spPr/>
    </dgm:pt>
    <dgm:pt modelId="{6564B4B6-03D9-40B5-9F2A-E7E149A5019D}" type="pres">
      <dgm:prSet presAssocID="{E63670F0-C922-4013-A3B1-05D0584E1A7C}" presName="composite4" presStyleCnt="0"/>
      <dgm:spPr/>
    </dgm:pt>
    <dgm:pt modelId="{042F93DB-A2F4-4EE5-9434-AC23AE9FDD0F}" type="pres">
      <dgm:prSet presAssocID="{E63670F0-C922-4013-A3B1-05D0584E1A7C}" presName="background4" presStyleLbl="node4" presStyleIdx="6" presStyleCnt="9"/>
      <dgm:spPr/>
    </dgm:pt>
    <dgm:pt modelId="{4F15393A-F91F-4A1B-A458-02E19428E8F9}" type="pres">
      <dgm:prSet presAssocID="{E63670F0-C922-4013-A3B1-05D0584E1A7C}" presName="text4" presStyleLbl="fgAcc4" presStyleIdx="6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029170-1E78-4C03-87F2-BA2A7747FBF8}" type="pres">
      <dgm:prSet presAssocID="{E63670F0-C922-4013-A3B1-05D0584E1A7C}" presName="hierChild5" presStyleCnt="0"/>
      <dgm:spPr/>
    </dgm:pt>
    <dgm:pt modelId="{F82CA67F-0D75-4719-9A08-8C8788746A4F}" type="pres">
      <dgm:prSet presAssocID="{98C7CABF-9100-4F22-AB82-44B54A62AE67}" presName="Name17" presStyleLbl="parChTrans1D3" presStyleIdx="7" presStyleCnt="9"/>
      <dgm:spPr/>
      <dgm:t>
        <a:bodyPr/>
        <a:lstStyle/>
        <a:p>
          <a:endParaRPr lang="ru-RU"/>
        </a:p>
      </dgm:t>
    </dgm:pt>
    <dgm:pt modelId="{006DA404-B7A1-4043-9582-152DE201C096}" type="pres">
      <dgm:prSet presAssocID="{37281EAA-F379-4219-8151-D1E4391AF157}" presName="hierRoot3" presStyleCnt="0"/>
      <dgm:spPr/>
    </dgm:pt>
    <dgm:pt modelId="{F5380407-A7E6-4F38-ACAE-049E3A229476}" type="pres">
      <dgm:prSet presAssocID="{37281EAA-F379-4219-8151-D1E4391AF157}" presName="composite3" presStyleCnt="0"/>
      <dgm:spPr/>
    </dgm:pt>
    <dgm:pt modelId="{A10EC4DB-71AE-4DD3-9B55-364198A92F41}" type="pres">
      <dgm:prSet presAssocID="{37281EAA-F379-4219-8151-D1E4391AF157}" presName="background3" presStyleLbl="node3" presStyleIdx="7" presStyleCnt="9"/>
      <dgm:spPr/>
    </dgm:pt>
    <dgm:pt modelId="{83035FBA-0DF0-4176-95CC-31EC5643FAE0}" type="pres">
      <dgm:prSet presAssocID="{37281EAA-F379-4219-8151-D1E4391AF157}" presName="text3" presStyleLbl="fgAcc3" presStyleIdx="7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70EA26-329D-42C1-A26B-CA91A07AB7C6}" type="pres">
      <dgm:prSet presAssocID="{37281EAA-F379-4219-8151-D1E4391AF157}" presName="hierChild4" presStyleCnt="0"/>
      <dgm:spPr/>
    </dgm:pt>
    <dgm:pt modelId="{B5008E5C-029B-4649-846B-B91553D78060}" type="pres">
      <dgm:prSet presAssocID="{9339AC81-FF8A-4D67-80B5-0BEB3E41B282}" presName="Name23" presStyleLbl="parChTrans1D4" presStyleIdx="7" presStyleCnt="9"/>
      <dgm:spPr/>
      <dgm:t>
        <a:bodyPr/>
        <a:lstStyle/>
        <a:p>
          <a:endParaRPr lang="ru-RU"/>
        </a:p>
      </dgm:t>
    </dgm:pt>
    <dgm:pt modelId="{89238CAD-DEE9-4BD1-83C1-A0475B2E9C13}" type="pres">
      <dgm:prSet presAssocID="{B3DC0C3C-6407-43E7-8F8A-9BCCD000D4A1}" presName="hierRoot4" presStyleCnt="0"/>
      <dgm:spPr/>
    </dgm:pt>
    <dgm:pt modelId="{D2ED39BD-4F1E-48EC-B06B-CD4F1A68F81E}" type="pres">
      <dgm:prSet presAssocID="{B3DC0C3C-6407-43E7-8F8A-9BCCD000D4A1}" presName="composite4" presStyleCnt="0"/>
      <dgm:spPr/>
    </dgm:pt>
    <dgm:pt modelId="{5F04B72C-1B3B-472A-BB6A-ABFFB6C6879F}" type="pres">
      <dgm:prSet presAssocID="{B3DC0C3C-6407-43E7-8F8A-9BCCD000D4A1}" presName="background4" presStyleLbl="node4" presStyleIdx="7" presStyleCnt="9"/>
      <dgm:spPr/>
    </dgm:pt>
    <dgm:pt modelId="{5CE9C083-E120-404A-8274-C38C9F2A0BD2}" type="pres">
      <dgm:prSet presAssocID="{B3DC0C3C-6407-43E7-8F8A-9BCCD000D4A1}" presName="text4" presStyleLbl="fgAcc4" presStyleIdx="7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8A021A-72B7-4FF5-931F-61896956A96A}" type="pres">
      <dgm:prSet presAssocID="{B3DC0C3C-6407-43E7-8F8A-9BCCD000D4A1}" presName="hierChild5" presStyleCnt="0"/>
      <dgm:spPr/>
    </dgm:pt>
    <dgm:pt modelId="{539EA125-9448-41B7-BFF9-86596422D8D8}" type="pres">
      <dgm:prSet presAssocID="{CFA96FDB-08F6-403C-81B5-F07BA07F5A6A}" presName="Name17" presStyleLbl="parChTrans1D3" presStyleIdx="8" presStyleCnt="9"/>
      <dgm:spPr/>
      <dgm:t>
        <a:bodyPr/>
        <a:lstStyle/>
        <a:p>
          <a:endParaRPr lang="ru-RU"/>
        </a:p>
      </dgm:t>
    </dgm:pt>
    <dgm:pt modelId="{825F7E5A-ACFD-4BD2-9A5C-D5CB110AF376}" type="pres">
      <dgm:prSet presAssocID="{7FC7D606-3BF5-4215-80CD-3B82F15DA9ED}" presName="hierRoot3" presStyleCnt="0"/>
      <dgm:spPr/>
    </dgm:pt>
    <dgm:pt modelId="{BACA05EA-2AFD-44B1-B597-B963B9D25B86}" type="pres">
      <dgm:prSet presAssocID="{7FC7D606-3BF5-4215-80CD-3B82F15DA9ED}" presName="composite3" presStyleCnt="0"/>
      <dgm:spPr/>
    </dgm:pt>
    <dgm:pt modelId="{57D6A84B-FF25-4303-BBFC-1049333B777E}" type="pres">
      <dgm:prSet presAssocID="{7FC7D606-3BF5-4215-80CD-3B82F15DA9ED}" presName="background3" presStyleLbl="node3" presStyleIdx="8" presStyleCnt="9"/>
      <dgm:spPr/>
    </dgm:pt>
    <dgm:pt modelId="{CB455648-593B-4EA9-AD8A-2284E948EF31}" type="pres">
      <dgm:prSet presAssocID="{7FC7D606-3BF5-4215-80CD-3B82F15DA9ED}" presName="text3" presStyleLbl="fgAcc3" presStyleIdx="8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A24CEC-B508-4E33-9266-F79817FC8AEA}" type="pres">
      <dgm:prSet presAssocID="{7FC7D606-3BF5-4215-80CD-3B82F15DA9ED}" presName="hierChild4" presStyleCnt="0"/>
      <dgm:spPr/>
    </dgm:pt>
    <dgm:pt modelId="{CD4F73D6-3E91-4F54-9F89-B888772C6288}" type="pres">
      <dgm:prSet presAssocID="{1F23D9CC-77D8-4BAC-8108-8920D35896A3}" presName="Name23" presStyleLbl="parChTrans1D4" presStyleIdx="8" presStyleCnt="9"/>
      <dgm:spPr/>
      <dgm:t>
        <a:bodyPr/>
        <a:lstStyle/>
        <a:p>
          <a:endParaRPr lang="ru-RU"/>
        </a:p>
      </dgm:t>
    </dgm:pt>
    <dgm:pt modelId="{19ED490A-C365-43E7-B5D0-E075C1DCBA00}" type="pres">
      <dgm:prSet presAssocID="{CC708C65-29BB-4D6A-8037-0F45C2435E85}" presName="hierRoot4" presStyleCnt="0"/>
      <dgm:spPr/>
    </dgm:pt>
    <dgm:pt modelId="{823D975B-1797-4000-96EA-A6469C59A12D}" type="pres">
      <dgm:prSet presAssocID="{CC708C65-29BB-4D6A-8037-0F45C2435E85}" presName="composite4" presStyleCnt="0"/>
      <dgm:spPr/>
    </dgm:pt>
    <dgm:pt modelId="{7C886D31-70FF-4301-9DD1-593CEB52B401}" type="pres">
      <dgm:prSet presAssocID="{CC708C65-29BB-4D6A-8037-0F45C2435E85}" presName="background4" presStyleLbl="node4" presStyleIdx="8" presStyleCnt="9"/>
      <dgm:spPr/>
    </dgm:pt>
    <dgm:pt modelId="{DC6F29FB-DBAD-40FA-ABDE-5C9AEC5A15C4}" type="pres">
      <dgm:prSet presAssocID="{CC708C65-29BB-4D6A-8037-0F45C2435E85}" presName="text4" presStyleLbl="fgAcc4" presStyleIdx="8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C25045-BC7D-4D89-A959-E7F265442A80}" type="pres">
      <dgm:prSet presAssocID="{CC708C65-29BB-4D6A-8037-0F45C2435E85}" presName="hierChild5" presStyleCnt="0"/>
      <dgm:spPr/>
    </dgm:pt>
  </dgm:ptLst>
  <dgm:cxnLst>
    <dgm:cxn modelId="{0595C12E-13BC-448F-A65A-F18329C43025}" type="presOf" srcId="{AFCE09AA-ABC9-4502-A1C5-9074D8784133}" destId="{399D6C3A-2910-46EC-96CB-FF67E0A9883A}" srcOrd="0" destOrd="0" presId="urn:microsoft.com/office/officeart/2005/8/layout/hierarchy1"/>
    <dgm:cxn modelId="{5C741E62-8C59-4556-9896-DE881F3FEF15}" srcId="{D01DF3F3-7A35-45C8-BED7-1C02C1D70124}" destId="{55BC6112-45F0-4672-A1EC-09CEABF7EC3D}" srcOrd="1" destOrd="0" parTransId="{1EBC2A03-415A-4883-8386-9FBEEF205BDE}" sibTransId="{C2F9332D-7106-41ED-862E-ADE156039785}"/>
    <dgm:cxn modelId="{893C4ED9-8B67-4916-8CDF-6795C52337F9}" type="presOf" srcId="{8A15E52A-1F84-4AF4-A7E2-06BCECA4773A}" destId="{B6834F17-500A-4F36-8329-36A75DB6DA2C}" srcOrd="0" destOrd="0" presId="urn:microsoft.com/office/officeart/2005/8/layout/hierarchy1"/>
    <dgm:cxn modelId="{BC25B542-9EAE-45CB-AD4B-E00CE0D8B226}" type="presOf" srcId="{24752283-6302-4452-BC1C-E896DDFF4A98}" destId="{FB63E351-9049-4081-BDAB-8F41B79E8F02}" srcOrd="0" destOrd="0" presId="urn:microsoft.com/office/officeart/2005/8/layout/hierarchy1"/>
    <dgm:cxn modelId="{AE4C80EE-779D-40F8-BFAB-645F64AC68E9}" type="presOf" srcId="{8250C5FB-F885-4B97-AE5B-6C549B556AAC}" destId="{11B065D2-0D0B-4694-890A-FEADDE2ACD24}" srcOrd="0" destOrd="0" presId="urn:microsoft.com/office/officeart/2005/8/layout/hierarchy1"/>
    <dgm:cxn modelId="{A9120C91-4C39-43E3-9280-C8EBA510B1D4}" srcId="{D01DF3F3-7A35-45C8-BED7-1C02C1D70124}" destId="{CBC25EAE-05F3-4ADE-9016-C53BA37B4352}" srcOrd="0" destOrd="0" parTransId="{4C00AA66-AD4C-4ADB-9F04-58379B6B280C}" sibTransId="{A013D19F-95ED-4EE0-AA8F-F66DD05D91D4}"/>
    <dgm:cxn modelId="{ED8702AA-A977-4971-B560-B624D8F1EA7E}" type="presOf" srcId="{EB0D5B2C-D955-4112-A054-5E335AA33BE1}" destId="{7A8C9B4A-435E-4E3C-BBDA-B6704F1A0EC6}" srcOrd="0" destOrd="0" presId="urn:microsoft.com/office/officeart/2005/8/layout/hierarchy1"/>
    <dgm:cxn modelId="{CCACCF4E-8382-4696-B3F3-940D7BBE44D1}" srcId="{8A15E52A-1F84-4AF4-A7E2-06BCECA4773A}" destId="{37281EAA-F379-4219-8151-D1E4391AF157}" srcOrd="1" destOrd="0" parTransId="{98C7CABF-9100-4F22-AB82-44B54A62AE67}" sibTransId="{FF913959-F3F5-47C1-9D16-2FA94114CF56}"/>
    <dgm:cxn modelId="{83A80799-A391-41A4-A1C4-C5F3CDFEB909}" srcId="{7FC7D606-3BF5-4215-80CD-3B82F15DA9ED}" destId="{CC708C65-29BB-4D6A-8037-0F45C2435E85}" srcOrd="0" destOrd="0" parTransId="{1F23D9CC-77D8-4BAC-8108-8920D35896A3}" sibTransId="{865CC530-23AD-4E67-91AB-0CE8545D0402}"/>
    <dgm:cxn modelId="{9886BC95-F436-40FD-9CEF-EB2950E8C72A}" type="presOf" srcId="{55BC6112-45F0-4672-A1EC-09CEABF7EC3D}" destId="{80996C3B-9148-428C-9E82-DCC68BCBE449}" srcOrd="0" destOrd="0" presId="urn:microsoft.com/office/officeart/2005/8/layout/hierarchy1"/>
    <dgm:cxn modelId="{E22F1DD4-EBD9-418D-BEE3-2AAAD1BCAF5A}" type="presOf" srcId="{E63670F0-C922-4013-A3B1-05D0584E1A7C}" destId="{4F15393A-F91F-4A1B-A458-02E19428E8F9}" srcOrd="0" destOrd="0" presId="urn:microsoft.com/office/officeart/2005/8/layout/hierarchy1"/>
    <dgm:cxn modelId="{667DD80C-79C3-47B4-B11B-3CFFDF6E3C94}" srcId="{AFCE09AA-ABC9-4502-A1C5-9074D8784133}" destId="{3703DB06-8771-495D-B306-3A906C300945}" srcOrd="0" destOrd="0" parTransId="{867EB948-C4F2-4294-8CA3-09BE05D15401}" sibTransId="{6BA156FD-5A9D-4D8F-9FDD-4F3315906174}"/>
    <dgm:cxn modelId="{20EB15A5-4668-4B6C-B415-E24A5DECCF0A}" srcId="{8A15E52A-1F84-4AF4-A7E2-06BCECA4773A}" destId="{EB0D5B2C-D955-4112-A054-5E335AA33BE1}" srcOrd="0" destOrd="0" parTransId="{139B6AE8-DDBB-4EE5-992D-A5B41DF0CAF6}" sibTransId="{E0E49CEF-21AB-487F-9263-F5B5B8CDC1BC}"/>
    <dgm:cxn modelId="{893B50DD-1D04-41FF-948E-314303F19E34}" type="presOf" srcId="{0BD133D0-1F2F-448F-A04C-4B6C2BB961C7}" destId="{B507DDB7-2FA3-4A86-ADB6-F034EA14BB80}" srcOrd="0" destOrd="0" presId="urn:microsoft.com/office/officeart/2005/8/layout/hierarchy1"/>
    <dgm:cxn modelId="{91FA730A-3EFE-4D08-93D0-6660800E733A}" type="presOf" srcId="{448EB080-50FC-4E17-84EB-2A26B5F26427}" destId="{5D82F183-A2CE-41B2-9071-9D07E33CEE9B}" srcOrd="0" destOrd="0" presId="urn:microsoft.com/office/officeart/2005/8/layout/hierarchy1"/>
    <dgm:cxn modelId="{7F956279-FC9B-4F05-B730-827D343C2B7C}" type="presOf" srcId="{A2CD6BBA-A0CE-4B90-9BE9-C749B4962471}" destId="{980CBC11-9A7D-457F-A40F-8434A392C05C}" srcOrd="0" destOrd="0" presId="urn:microsoft.com/office/officeart/2005/8/layout/hierarchy1"/>
    <dgm:cxn modelId="{565CA27E-B0B9-42B4-9DD1-F33BCBB1A4F6}" type="presOf" srcId="{F9FB9321-708A-4A40-925B-B9F52D44C655}" destId="{FD58B398-044A-4A00-8484-E2366EBF8C1F}" srcOrd="0" destOrd="0" presId="urn:microsoft.com/office/officeart/2005/8/layout/hierarchy1"/>
    <dgm:cxn modelId="{0DDC1FEE-E3FE-4C09-BC3A-ED01A3E84856}" srcId="{D52E77B6-0F63-4D96-B469-362EB90CD912}" destId="{9906D1DC-CD7A-4C42-A799-1973ADAF1113}" srcOrd="0" destOrd="0" parTransId="{3367AED8-E6C9-4E65-9C7D-E1FDD8C5D778}" sibTransId="{BE735C69-DC78-40C3-9A54-D50EE3DC9151}"/>
    <dgm:cxn modelId="{E27F9FD9-7CA7-423E-A176-BB5F63B61783}" type="presOf" srcId="{15BF52D7-6102-4DD7-8B3C-7E810DF5D7FF}" destId="{FE89B13B-FBEE-4057-8DF4-B18AAF08A1A2}" srcOrd="0" destOrd="0" presId="urn:microsoft.com/office/officeart/2005/8/layout/hierarchy1"/>
    <dgm:cxn modelId="{BD2DFB94-D8CA-4F76-BDD2-FAF9FFDC9B8F}" type="presOf" srcId="{4C00AA66-AD4C-4ADB-9F04-58379B6B280C}" destId="{6F68CFAC-4822-481D-9392-42030C1BA899}" srcOrd="0" destOrd="0" presId="urn:microsoft.com/office/officeart/2005/8/layout/hierarchy1"/>
    <dgm:cxn modelId="{9E881CE2-B149-4A4A-AFC2-D3AD18FE5A9D}" type="presOf" srcId="{C4899810-C866-4BCD-A2CD-0F1B80327C22}" destId="{3BC2CAE6-DB5E-44FA-8B20-CF2F63ED84C7}" srcOrd="0" destOrd="0" presId="urn:microsoft.com/office/officeart/2005/8/layout/hierarchy1"/>
    <dgm:cxn modelId="{E23568A7-AE80-4E22-B161-269D3CA34CB3}" type="presOf" srcId="{37281EAA-F379-4219-8151-D1E4391AF157}" destId="{83035FBA-0DF0-4176-95CC-31EC5643FAE0}" srcOrd="0" destOrd="0" presId="urn:microsoft.com/office/officeart/2005/8/layout/hierarchy1"/>
    <dgm:cxn modelId="{6174C27D-6A58-4926-AF8E-A40B4B069EC6}" type="presOf" srcId="{E2E6C3C5-E435-4908-9290-CA396AC12E1A}" destId="{D999DF47-7BC8-4503-8B8D-9CA29DD4C24C}" srcOrd="0" destOrd="0" presId="urn:microsoft.com/office/officeart/2005/8/layout/hierarchy1"/>
    <dgm:cxn modelId="{490DAB2D-C719-463A-9D72-AA0C475A24DB}" type="presOf" srcId="{139B6AE8-DDBB-4EE5-992D-A5B41DF0CAF6}" destId="{713E22F5-A9F3-4D4B-8AB3-19E3BEAEBD33}" srcOrd="0" destOrd="0" presId="urn:microsoft.com/office/officeart/2005/8/layout/hierarchy1"/>
    <dgm:cxn modelId="{4813022F-735F-4F5A-AD2A-4FD8573D1CF5}" srcId="{C64D0DF3-7B89-447E-9EE0-2462F1656E60}" destId="{BDC79A39-2BFA-4894-9DC4-F80547467D88}" srcOrd="1" destOrd="0" parTransId="{91D462FE-76D9-4291-8D26-650CD94E3D96}" sibTransId="{9BEBC3E4-6DCA-410E-9C1C-844CA571ADA0}"/>
    <dgm:cxn modelId="{AC95110C-5033-4E0A-B573-45E983889268}" type="presOf" srcId="{3533F19B-4483-4DCC-B787-DB6AF28633F9}" destId="{DD750A61-C117-4DCE-A93C-8754B8AE7781}" srcOrd="0" destOrd="0" presId="urn:microsoft.com/office/officeart/2005/8/layout/hierarchy1"/>
    <dgm:cxn modelId="{9D4BB9B2-A32D-499E-959C-8B5EDFD6B4E0}" srcId="{C64D0DF3-7B89-447E-9EE0-2462F1656E60}" destId="{C2CEBAC6-71B6-4828-9E06-5B0113C9BFED}" srcOrd="2" destOrd="0" parTransId="{9C6FF998-1719-4FD7-90B7-888B02F3B3F7}" sibTransId="{902FAE02-D405-455F-BA78-2201DFC3F7EF}"/>
    <dgm:cxn modelId="{ABF178BC-532F-4B6C-8338-7D61F719EF55}" type="presOf" srcId="{A202D7F5-5834-4FEA-AD99-AAB5E11C55FE}" destId="{19831602-4C2A-4D58-A295-1E9C98DA087E}" srcOrd="0" destOrd="0" presId="urn:microsoft.com/office/officeart/2005/8/layout/hierarchy1"/>
    <dgm:cxn modelId="{CE259273-152C-4B14-84F3-2B0C02BF01F1}" srcId="{EB0D5B2C-D955-4112-A054-5E335AA33BE1}" destId="{E63670F0-C922-4013-A3B1-05D0584E1A7C}" srcOrd="0" destOrd="0" parTransId="{F9FB9321-708A-4A40-925B-B9F52D44C655}" sibTransId="{A7B31A7A-9783-4D9B-9B67-2C4869BF8984}"/>
    <dgm:cxn modelId="{80B2AFE4-8922-4527-BB5A-21224C01DC56}" type="presOf" srcId="{CC708C65-29BB-4D6A-8037-0F45C2435E85}" destId="{DC6F29FB-DBAD-40FA-ABDE-5C9AEC5A15C4}" srcOrd="0" destOrd="0" presId="urn:microsoft.com/office/officeart/2005/8/layout/hierarchy1"/>
    <dgm:cxn modelId="{DD0EE1DC-0EDA-4C95-B7D2-3E93B58AD202}" type="presOf" srcId="{D01DF3F3-7A35-45C8-BED7-1C02C1D70124}" destId="{24885042-D60A-4A03-AD77-48618239362B}" srcOrd="0" destOrd="0" presId="urn:microsoft.com/office/officeart/2005/8/layout/hierarchy1"/>
    <dgm:cxn modelId="{F3190880-78A8-44C6-947A-FD03F5C537A0}" type="presOf" srcId="{C2CEBAC6-71B6-4828-9E06-5B0113C9BFED}" destId="{915CF075-B4AF-4430-9692-4B8D59CC92C3}" srcOrd="0" destOrd="0" presId="urn:microsoft.com/office/officeart/2005/8/layout/hierarchy1"/>
    <dgm:cxn modelId="{843B3C54-11BF-411F-892F-377AD7C9842F}" type="presOf" srcId="{1F23D9CC-77D8-4BAC-8108-8920D35896A3}" destId="{CD4F73D6-3E91-4F54-9F89-B888772C6288}" srcOrd="0" destOrd="0" presId="urn:microsoft.com/office/officeart/2005/8/layout/hierarchy1"/>
    <dgm:cxn modelId="{5649585C-387A-4072-8FC1-D19A0E6B7E7F}" type="presOf" srcId="{8BA22D8D-F799-4F57-8E62-033BA90E0B3B}" destId="{0A1C20DC-952A-48D0-BE62-5E1072469102}" srcOrd="0" destOrd="0" presId="urn:microsoft.com/office/officeart/2005/8/layout/hierarchy1"/>
    <dgm:cxn modelId="{1191AC3A-313A-49F6-BCF3-DFEAC4E51468}" type="presOf" srcId="{C64D0DF3-7B89-447E-9EE0-2462F1656E60}" destId="{EC105D14-C188-406A-B26A-A0A6A59A01DE}" srcOrd="0" destOrd="0" presId="urn:microsoft.com/office/officeart/2005/8/layout/hierarchy1"/>
    <dgm:cxn modelId="{7EBD4AE6-E194-4324-8C89-CF37D7A25713}" type="presOf" srcId="{AD4B6D71-8294-4D2A-A4CA-A19C271CE992}" destId="{22403CC7-4E33-4DC4-91FF-A834B781BFFD}" srcOrd="0" destOrd="0" presId="urn:microsoft.com/office/officeart/2005/8/layout/hierarchy1"/>
    <dgm:cxn modelId="{179E206E-B7E2-4514-89EA-77E8AAC190DA}" type="presOf" srcId="{3703DB06-8771-495D-B306-3A906C300945}" destId="{3200E974-B921-4B78-80FB-BD2CB3460B4B}" srcOrd="0" destOrd="0" presId="urn:microsoft.com/office/officeart/2005/8/layout/hierarchy1"/>
    <dgm:cxn modelId="{760900EF-DA27-495E-910D-801164D5462A}" type="presOf" srcId="{3C4119BF-131A-43F4-97CB-E3052F1E27C3}" destId="{6E1E4A75-2885-48FA-AD69-3EA4AD98BE5A}" srcOrd="0" destOrd="0" presId="urn:microsoft.com/office/officeart/2005/8/layout/hierarchy1"/>
    <dgm:cxn modelId="{C2AB2787-B483-48AE-9A3B-9E3EB17D4760}" type="presOf" srcId="{64A28604-416E-4BFE-A29B-9B237653CB0E}" destId="{FB0ECA5F-B64A-4463-A031-1C56CD11D3B1}" srcOrd="0" destOrd="0" presId="urn:microsoft.com/office/officeart/2005/8/layout/hierarchy1"/>
    <dgm:cxn modelId="{0C5DF934-B11F-497F-B113-D8BE88BB9024}" type="presOf" srcId="{FAEBED93-ABD4-4EEB-8E63-0D942C61F64B}" destId="{EC413AB0-1F26-410C-9E5B-89A68FB40E9C}" srcOrd="0" destOrd="0" presId="urn:microsoft.com/office/officeart/2005/8/layout/hierarchy1"/>
    <dgm:cxn modelId="{02C203DE-B2AD-4133-BD6C-3925970128AB}" srcId="{C64D0DF3-7B89-447E-9EE0-2462F1656E60}" destId="{AFCE09AA-ABC9-4502-A1C5-9074D8784133}" srcOrd="0" destOrd="0" parTransId="{3533F19B-4483-4DCC-B787-DB6AF28633F9}" sibTransId="{73CF6334-73B8-43AF-ADD0-ECD18C8A75DA}"/>
    <dgm:cxn modelId="{82C54472-9CA3-46C9-A473-720BA83E0294}" srcId="{9906D1DC-CD7A-4C42-A799-1973ADAF1113}" destId="{D01DF3F3-7A35-45C8-BED7-1C02C1D70124}" srcOrd="0" destOrd="0" parTransId="{AD4B6D71-8294-4D2A-A4CA-A19C271CE992}" sibTransId="{66726EE3-F642-4F06-92FF-61FBD661DD5C}"/>
    <dgm:cxn modelId="{DE65A9B3-E65E-4E55-ADDD-A45791B39316}" srcId="{BDC79A39-2BFA-4894-9DC4-F80547467D88}" destId="{8BA22D8D-F799-4F57-8E62-033BA90E0B3B}" srcOrd="0" destOrd="0" parTransId="{BDB78113-78E3-4035-A7F7-6AE01228A96E}" sibTransId="{2510F837-BF57-4178-80EC-83D3FE1F9515}"/>
    <dgm:cxn modelId="{CC5C3630-50A4-4286-88AA-2E263A9D2A28}" type="presOf" srcId="{CFA96FDB-08F6-403C-81B5-F07BA07F5A6A}" destId="{539EA125-9448-41B7-BFF9-86596422D8D8}" srcOrd="0" destOrd="0" presId="urn:microsoft.com/office/officeart/2005/8/layout/hierarchy1"/>
    <dgm:cxn modelId="{1F2E2608-FE82-4B3D-8AD8-70DCD604C7CC}" srcId="{37281EAA-F379-4219-8151-D1E4391AF157}" destId="{B3DC0C3C-6407-43E7-8F8A-9BCCD000D4A1}" srcOrd="0" destOrd="0" parTransId="{9339AC81-FF8A-4D67-80B5-0BEB3E41B282}" sibTransId="{3ECCB821-6188-41DD-B5C1-7E952641FF8D}"/>
    <dgm:cxn modelId="{98E667B2-855D-4971-8F94-6F659AB347F5}" srcId="{D01DF3F3-7A35-45C8-BED7-1C02C1D70124}" destId="{64A28604-416E-4BFE-A29B-9B237653CB0E}" srcOrd="2" destOrd="0" parTransId="{FAEBED93-ABD4-4EEB-8E63-0D942C61F64B}" sibTransId="{C3103489-68EE-4C67-9B82-7235ED5D50DA}"/>
    <dgm:cxn modelId="{E1860D7A-6A34-46A6-B11C-7D747A976955}" type="presOf" srcId="{9906D1DC-CD7A-4C42-A799-1973ADAF1113}" destId="{F5206204-96FF-4BD6-A83F-112E344CE107}" srcOrd="0" destOrd="0" presId="urn:microsoft.com/office/officeart/2005/8/layout/hierarchy1"/>
    <dgm:cxn modelId="{AA23568E-A060-4450-B8A1-1E727A2427C7}" type="presOf" srcId="{CBC25EAE-05F3-4ADE-9016-C53BA37B4352}" destId="{C5A0B084-2A3B-4E7C-B9F7-441C2C16BFF0}" srcOrd="0" destOrd="0" presId="urn:microsoft.com/office/officeart/2005/8/layout/hierarchy1"/>
    <dgm:cxn modelId="{EA79C880-285B-4F0E-A63F-DAD65859836C}" srcId="{9906D1DC-CD7A-4C42-A799-1973ADAF1113}" destId="{C64D0DF3-7B89-447E-9EE0-2462F1656E60}" srcOrd="1" destOrd="0" parTransId="{15BF52D7-6102-4DD7-8B3C-7E810DF5D7FF}" sibTransId="{BFEE6A5A-32CD-4537-A29F-538A6BBBA13E}"/>
    <dgm:cxn modelId="{2B3BB11B-CE13-426E-9660-A8ABDA12F2D1}" type="presOf" srcId="{867EB948-C4F2-4294-8CA3-09BE05D15401}" destId="{4699CE90-88A0-4B27-A08F-2D99CEE9B5C1}" srcOrd="0" destOrd="0" presId="urn:microsoft.com/office/officeart/2005/8/layout/hierarchy1"/>
    <dgm:cxn modelId="{60B1FEFB-0BCB-4CB1-B109-382CD14F28C1}" srcId="{CBC25EAE-05F3-4ADE-9016-C53BA37B4352}" destId="{448EB080-50FC-4E17-84EB-2A26B5F26427}" srcOrd="0" destOrd="0" parTransId="{C4899810-C866-4BCD-A2CD-0F1B80327C22}" sibTransId="{F0926462-E25C-4C26-B98F-2C6A7712E4C2}"/>
    <dgm:cxn modelId="{138AD0FF-8B38-4258-9083-84A5F173B753}" srcId="{9906D1DC-CD7A-4C42-A799-1973ADAF1113}" destId="{8A15E52A-1F84-4AF4-A7E2-06BCECA4773A}" srcOrd="2" destOrd="0" parTransId="{24752283-6302-4452-BC1C-E896DDFF4A98}" sibTransId="{E5CB36C6-3D19-44BC-A89B-53F196A4A903}"/>
    <dgm:cxn modelId="{AFB8CFD2-F89A-4AE2-A1EF-BF9BE55D1DED}" type="presOf" srcId="{D52E77B6-0F63-4D96-B469-362EB90CD912}" destId="{DDB78FAA-19BA-4E05-ADE7-C3C3DBD56C38}" srcOrd="0" destOrd="0" presId="urn:microsoft.com/office/officeart/2005/8/layout/hierarchy1"/>
    <dgm:cxn modelId="{3144D1E0-D8F3-466B-8A52-E38B94F5C499}" type="presOf" srcId="{BDC79A39-2BFA-4894-9DC4-F80547467D88}" destId="{B3DF5B05-4451-485D-8588-96610CC386FB}" srcOrd="0" destOrd="0" presId="urn:microsoft.com/office/officeart/2005/8/layout/hierarchy1"/>
    <dgm:cxn modelId="{060FA5D2-EB84-4ADE-B679-95DE6D545875}" type="presOf" srcId="{1EBC2A03-415A-4883-8386-9FBEEF205BDE}" destId="{ED7FAA28-9D81-461F-8BA9-EF24667FA9D4}" srcOrd="0" destOrd="0" presId="urn:microsoft.com/office/officeart/2005/8/layout/hierarchy1"/>
    <dgm:cxn modelId="{492CA27F-58E1-44AC-967C-730416444F6C}" type="presOf" srcId="{7FC7D606-3BF5-4215-80CD-3B82F15DA9ED}" destId="{CB455648-593B-4EA9-AD8A-2284E948EF31}" srcOrd="0" destOrd="0" presId="urn:microsoft.com/office/officeart/2005/8/layout/hierarchy1"/>
    <dgm:cxn modelId="{DE30333B-4A77-4895-8280-D62390356B2B}" type="presOf" srcId="{B3DC0C3C-6407-43E7-8F8A-9BCCD000D4A1}" destId="{5CE9C083-E120-404A-8274-C38C9F2A0BD2}" srcOrd="0" destOrd="0" presId="urn:microsoft.com/office/officeart/2005/8/layout/hierarchy1"/>
    <dgm:cxn modelId="{D591DB99-0D9B-44D8-86A3-F22E7A84F76B}" type="presOf" srcId="{BDB78113-78E3-4035-A7F7-6AE01228A96E}" destId="{866FCD33-79DE-4FDA-8472-6F8034179FCD}" srcOrd="0" destOrd="0" presId="urn:microsoft.com/office/officeart/2005/8/layout/hierarchy1"/>
    <dgm:cxn modelId="{F0124C20-C676-414C-946E-2D87A1F111F4}" srcId="{64A28604-416E-4BFE-A29B-9B237653CB0E}" destId="{A2CD6BBA-A0CE-4B90-9BE9-C749B4962471}" srcOrd="0" destOrd="0" parTransId="{8250C5FB-F885-4B97-AE5B-6C549B556AAC}" sibTransId="{1A6D3C27-70AB-41FA-B736-B1D08F5EDB6C}"/>
    <dgm:cxn modelId="{44B45D67-962B-4A0A-A412-FA4A045B50DA}" srcId="{55BC6112-45F0-4672-A1EC-09CEABF7EC3D}" destId="{E2E6C3C5-E435-4908-9290-CA396AC12E1A}" srcOrd="0" destOrd="0" parTransId="{A202D7F5-5834-4FEA-AD99-AAB5E11C55FE}" sibTransId="{4CF42C35-ABED-4E7C-AA8E-88F8A783872E}"/>
    <dgm:cxn modelId="{B42BB46F-A744-4EE8-A4F4-6A2028FA3081}" type="presOf" srcId="{9339AC81-FF8A-4D67-80B5-0BEB3E41B282}" destId="{B5008E5C-029B-4649-846B-B91553D78060}" srcOrd="0" destOrd="0" presId="urn:microsoft.com/office/officeart/2005/8/layout/hierarchy1"/>
    <dgm:cxn modelId="{29478EB9-04F3-4EDA-9B6C-5EE4376A143C}" type="presOf" srcId="{98C7CABF-9100-4F22-AB82-44B54A62AE67}" destId="{F82CA67F-0D75-4719-9A08-8C8788746A4F}" srcOrd="0" destOrd="0" presId="urn:microsoft.com/office/officeart/2005/8/layout/hierarchy1"/>
    <dgm:cxn modelId="{D37CAA39-E4C0-41D0-A909-17A2A2D39E1F}" srcId="{C2CEBAC6-71B6-4828-9E06-5B0113C9BFED}" destId="{0BD133D0-1F2F-448F-A04C-4B6C2BB961C7}" srcOrd="0" destOrd="0" parTransId="{3C4119BF-131A-43F4-97CB-E3052F1E27C3}" sibTransId="{3A0FFFB8-C3DA-4BD0-B627-1D1B1FA107AA}"/>
    <dgm:cxn modelId="{C7229196-3B5C-4B77-BC2E-FD0B8BFDE422}" srcId="{8A15E52A-1F84-4AF4-A7E2-06BCECA4773A}" destId="{7FC7D606-3BF5-4215-80CD-3B82F15DA9ED}" srcOrd="2" destOrd="0" parTransId="{CFA96FDB-08F6-403C-81B5-F07BA07F5A6A}" sibTransId="{F970CA18-6657-41F2-95BD-55468EBD0523}"/>
    <dgm:cxn modelId="{7D506889-CA2D-4794-BE85-73DCCBDB1AD3}" type="presOf" srcId="{9C6FF998-1719-4FD7-90B7-888B02F3B3F7}" destId="{5F344592-C753-4176-88D5-5739E636AEF8}" srcOrd="0" destOrd="0" presId="urn:microsoft.com/office/officeart/2005/8/layout/hierarchy1"/>
    <dgm:cxn modelId="{483BE0C6-4FD4-49CE-9DC3-9BD9A7687CB2}" type="presOf" srcId="{91D462FE-76D9-4291-8D26-650CD94E3D96}" destId="{253A9F08-D9DB-4453-A32E-E67501122602}" srcOrd="0" destOrd="0" presId="urn:microsoft.com/office/officeart/2005/8/layout/hierarchy1"/>
    <dgm:cxn modelId="{1900563D-312D-420E-A500-4E959289D76C}" type="presParOf" srcId="{DDB78FAA-19BA-4E05-ADE7-C3C3DBD56C38}" destId="{4CBFCF13-499B-4515-9060-423BA7C52037}" srcOrd="0" destOrd="0" presId="urn:microsoft.com/office/officeart/2005/8/layout/hierarchy1"/>
    <dgm:cxn modelId="{B6204944-D18A-4727-83DA-0F626C526E8F}" type="presParOf" srcId="{4CBFCF13-499B-4515-9060-423BA7C52037}" destId="{04B3DE50-7105-4ED6-B4F9-E32EC075BC71}" srcOrd="0" destOrd="0" presId="urn:microsoft.com/office/officeart/2005/8/layout/hierarchy1"/>
    <dgm:cxn modelId="{FBA30BFB-8DA6-4B0C-80C7-15A91D6F3C83}" type="presParOf" srcId="{04B3DE50-7105-4ED6-B4F9-E32EC075BC71}" destId="{8BCAC633-0B22-4E5D-8125-1FCC7527425D}" srcOrd="0" destOrd="0" presId="urn:microsoft.com/office/officeart/2005/8/layout/hierarchy1"/>
    <dgm:cxn modelId="{A0F139E2-78DE-4BEC-A3AC-DF9DF247D91A}" type="presParOf" srcId="{04B3DE50-7105-4ED6-B4F9-E32EC075BC71}" destId="{F5206204-96FF-4BD6-A83F-112E344CE107}" srcOrd="1" destOrd="0" presId="urn:microsoft.com/office/officeart/2005/8/layout/hierarchy1"/>
    <dgm:cxn modelId="{3A75721A-3291-4DF3-8FD6-F85399D50C3D}" type="presParOf" srcId="{4CBFCF13-499B-4515-9060-423BA7C52037}" destId="{73D6F574-D638-4D84-BD72-2B556A92FE68}" srcOrd="1" destOrd="0" presId="urn:microsoft.com/office/officeart/2005/8/layout/hierarchy1"/>
    <dgm:cxn modelId="{E05C130C-D8DA-48B4-A222-08BD93C7E49B}" type="presParOf" srcId="{73D6F574-D638-4D84-BD72-2B556A92FE68}" destId="{22403CC7-4E33-4DC4-91FF-A834B781BFFD}" srcOrd="0" destOrd="0" presId="urn:microsoft.com/office/officeart/2005/8/layout/hierarchy1"/>
    <dgm:cxn modelId="{DDF0EB4D-568F-4AA2-8B0D-AD9B23D9BA65}" type="presParOf" srcId="{73D6F574-D638-4D84-BD72-2B556A92FE68}" destId="{A45529C6-98D3-4C82-8CE4-4983AEAEA4BC}" srcOrd="1" destOrd="0" presId="urn:microsoft.com/office/officeart/2005/8/layout/hierarchy1"/>
    <dgm:cxn modelId="{F3ECCE42-26D7-4BF8-A497-C41C54358643}" type="presParOf" srcId="{A45529C6-98D3-4C82-8CE4-4983AEAEA4BC}" destId="{50E75EF9-2139-47FE-AABC-009A9214BEA6}" srcOrd="0" destOrd="0" presId="urn:microsoft.com/office/officeart/2005/8/layout/hierarchy1"/>
    <dgm:cxn modelId="{8596CB19-42F4-467B-BEFE-EA76EB721F1D}" type="presParOf" srcId="{50E75EF9-2139-47FE-AABC-009A9214BEA6}" destId="{74EBA811-8757-49E7-A242-19BF72478E39}" srcOrd="0" destOrd="0" presId="urn:microsoft.com/office/officeart/2005/8/layout/hierarchy1"/>
    <dgm:cxn modelId="{9B3C73DB-9414-47E3-B079-C26056C15673}" type="presParOf" srcId="{50E75EF9-2139-47FE-AABC-009A9214BEA6}" destId="{24885042-D60A-4A03-AD77-48618239362B}" srcOrd="1" destOrd="0" presId="urn:microsoft.com/office/officeart/2005/8/layout/hierarchy1"/>
    <dgm:cxn modelId="{0E891786-1876-40AB-9B56-656515F51ECD}" type="presParOf" srcId="{A45529C6-98D3-4C82-8CE4-4983AEAEA4BC}" destId="{4329FC94-8951-44A2-8914-69783BEB2D17}" srcOrd="1" destOrd="0" presId="urn:microsoft.com/office/officeart/2005/8/layout/hierarchy1"/>
    <dgm:cxn modelId="{097A5534-A061-4351-9820-1229655FD5B7}" type="presParOf" srcId="{4329FC94-8951-44A2-8914-69783BEB2D17}" destId="{6F68CFAC-4822-481D-9392-42030C1BA899}" srcOrd="0" destOrd="0" presId="urn:microsoft.com/office/officeart/2005/8/layout/hierarchy1"/>
    <dgm:cxn modelId="{753133E5-61CF-4941-9997-49EFAFBD9C1C}" type="presParOf" srcId="{4329FC94-8951-44A2-8914-69783BEB2D17}" destId="{BE733A6A-EB31-4875-8FE1-CA7AC722FC8F}" srcOrd="1" destOrd="0" presId="urn:microsoft.com/office/officeart/2005/8/layout/hierarchy1"/>
    <dgm:cxn modelId="{2CA14854-5C1B-4835-893C-46605DDAD20F}" type="presParOf" srcId="{BE733A6A-EB31-4875-8FE1-CA7AC722FC8F}" destId="{EF850FC5-8235-4171-A1F7-F3F3325E1532}" srcOrd="0" destOrd="0" presId="urn:microsoft.com/office/officeart/2005/8/layout/hierarchy1"/>
    <dgm:cxn modelId="{183FC798-01D1-409A-8385-33FD7CEF04D9}" type="presParOf" srcId="{EF850FC5-8235-4171-A1F7-F3F3325E1532}" destId="{B4F57B51-71BC-47DA-8DB4-CB1A55A1B632}" srcOrd="0" destOrd="0" presId="urn:microsoft.com/office/officeart/2005/8/layout/hierarchy1"/>
    <dgm:cxn modelId="{D2B769B0-FEE5-48EA-BC30-F76821B439A8}" type="presParOf" srcId="{EF850FC5-8235-4171-A1F7-F3F3325E1532}" destId="{C5A0B084-2A3B-4E7C-B9F7-441C2C16BFF0}" srcOrd="1" destOrd="0" presId="urn:microsoft.com/office/officeart/2005/8/layout/hierarchy1"/>
    <dgm:cxn modelId="{6F3F9E21-E407-466A-B66E-D73F0EB6AB52}" type="presParOf" srcId="{BE733A6A-EB31-4875-8FE1-CA7AC722FC8F}" destId="{24D3D14C-FB05-4A60-8955-D38082171ACD}" srcOrd="1" destOrd="0" presId="urn:microsoft.com/office/officeart/2005/8/layout/hierarchy1"/>
    <dgm:cxn modelId="{AFA41B55-D415-4D52-B545-B5F1A59DBE34}" type="presParOf" srcId="{24D3D14C-FB05-4A60-8955-D38082171ACD}" destId="{3BC2CAE6-DB5E-44FA-8B20-CF2F63ED84C7}" srcOrd="0" destOrd="0" presId="urn:microsoft.com/office/officeart/2005/8/layout/hierarchy1"/>
    <dgm:cxn modelId="{37B99D15-D4A8-42A0-BE4E-54A9BE748ACD}" type="presParOf" srcId="{24D3D14C-FB05-4A60-8955-D38082171ACD}" destId="{958CBE8F-4C6B-4E55-B4C6-FE30B1EA83BE}" srcOrd="1" destOrd="0" presId="urn:microsoft.com/office/officeart/2005/8/layout/hierarchy1"/>
    <dgm:cxn modelId="{EB5FDDAD-57D7-4CBB-B54D-E7955F4E2CB4}" type="presParOf" srcId="{958CBE8F-4C6B-4E55-B4C6-FE30B1EA83BE}" destId="{0CC275C6-2F52-4308-A6D0-3B9107D4CB2C}" srcOrd="0" destOrd="0" presId="urn:microsoft.com/office/officeart/2005/8/layout/hierarchy1"/>
    <dgm:cxn modelId="{B6D57D3B-83F8-4A5B-8857-98B875D1394A}" type="presParOf" srcId="{0CC275C6-2F52-4308-A6D0-3B9107D4CB2C}" destId="{F19F9B84-B374-49BC-BCC6-F73DEA6B7974}" srcOrd="0" destOrd="0" presId="urn:microsoft.com/office/officeart/2005/8/layout/hierarchy1"/>
    <dgm:cxn modelId="{D8E39817-71C6-4CA5-B516-4C0C34CEA5AA}" type="presParOf" srcId="{0CC275C6-2F52-4308-A6D0-3B9107D4CB2C}" destId="{5D82F183-A2CE-41B2-9071-9D07E33CEE9B}" srcOrd="1" destOrd="0" presId="urn:microsoft.com/office/officeart/2005/8/layout/hierarchy1"/>
    <dgm:cxn modelId="{AB112A5B-7313-4AB1-80E9-2DB53F0F3A89}" type="presParOf" srcId="{958CBE8F-4C6B-4E55-B4C6-FE30B1EA83BE}" destId="{38901A1B-8D5B-4A04-AAB4-EC0C60EE8A83}" srcOrd="1" destOrd="0" presId="urn:microsoft.com/office/officeart/2005/8/layout/hierarchy1"/>
    <dgm:cxn modelId="{A0368B60-2522-4969-A5DE-F9E0B80BA19F}" type="presParOf" srcId="{4329FC94-8951-44A2-8914-69783BEB2D17}" destId="{ED7FAA28-9D81-461F-8BA9-EF24667FA9D4}" srcOrd="2" destOrd="0" presId="urn:microsoft.com/office/officeart/2005/8/layout/hierarchy1"/>
    <dgm:cxn modelId="{E2A29FF1-5060-4F89-A64C-4669EE4EE861}" type="presParOf" srcId="{4329FC94-8951-44A2-8914-69783BEB2D17}" destId="{9D587E3E-BA06-4161-9FE6-54B2A9F769BA}" srcOrd="3" destOrd="0" presId="urn:microsoft.com/office/officeart/2005/8/layout/hierarchy1"/>
    <dgm:cxn modelId="{DA22F8B9-636D-4AAD-AACD-C03CF53FF65B}" type="presParOf" srcId="{9D587E3E-BA06-4161-9FE6-54B2A9F769BA}" destId="{CB54D03C-8796-4245-B86A-D5E2BC26D1BB}" srcOrd="0" destOrd="0" presId="urn:microsoft.com/office/officeart/2005/8/layout/hierarchy1"/>
    <dgm:cxn modelId="{943AEBC4-C561-4943-9170-A0E0103135FA}" type="presParOf" srcId="{CB54D03C-8796-4245-B86A-D5E2BC26D1BB}" destId="{29313E6C-67C3-4AAD-BF70-E1BB2AC58503}" srcOrd="0" destOrd="0" presId="urn:microsoft.com/office/officeart/2005/8/layout/hierarchy1"/>
    <dgm:cxn modelId="{4D20AADB-C27C-469D-9A7E-FDD4ED5ABDEA}" type="presParOf" srcId="{CB54D03C-8796-4245-B86A-D5E2BC26D1BB}" destId="{80996C3B-9148-428C-9E82-DCC68BCBE449}" srcOrd="1" destOrd="0" presId="urn:microsoft.com/office/officeart/2005/8/layout/hierarchy1"/>
    <dgm:cxn modelId="{40E38B03-BE87-4572-B833-EC8CFB82FCD9}" type="presParOf" srcId="{9D587E3E-BA06-4161-9FE6-54B2A9F769BA}" destId="{78E33179-136E-41B5-B36A-A1C7CFE17076}" srcOrd="1" destOrd="0" presId="urn:microsoft.com/office/officeart/2005/8/layout/hierarchy1"/>
    <dgm:cxn modelId="{91E085F2-AABB-4357-926A-A097DA96A69D}" type="presParOf" srcId="{78E33179-136E-41B5-B36A-A1C7CFE17076}" destId="{19831602-4C2A-4D58-A295-1E9C98DA087E}" srcOrd="0" destOrd="0" presId="urn:microsoft.com/office/officeart/2005/8/layout/hierarchy1"/>
    <dgm:cxn modelId="{10E0BEC8-2579-47DD-86F0-0D21391EB3DF}" type="presParOf" srcId="{78E33179-136E-41B5-B36A-A1C7CFE17076}" destId="{16AE4B1A-5B48-4205-B7CF-561CE6EF538E}" srcOrd="1" destOrd="0" presId="urn:microsoft.com/office/officeart/2005/8/layout/hierarchy1"/>
    <dgm:cxn modelId="{B1FD2E07-2D10-4D0E-B103-A2B0DA821E27}" type="presParOf" srcId="{16AE4B1A-5B48-4205-B7CF-561CE6EF538E}" destId="{B52D2D1E-B1D0-418E-AFE0-11DA4FA184D9}" srcOrd="0" destOrd="0" presId="urn:microsoft.com/office/officeart/2005/8/layout/hierarchy1"/>
    <dgm:cxn modelId="{5E25460B-3F30-4A40-91B9-2F4059DCE618}" type="presParOf" srcId="{B52D2D1E-B1D0-418E-AFE0-11DA4FA184D9}" destId="{EBF177D1-FF5B-449F-9B9B-98EE7416A54C}" srcOrd="0" destOrd="0" presId="urn:microsoft.com/office/officeart/2005/8/layout/hierarchy1"/>
    <dgm:cxn modelId="{8A8ECD37-3201-4892-AD7D-780833E28F1A}" type="presParOf" srcId="{B52D2D1E-B1D0-418E-AFE0-11DA4FA184D9}" destId="{D999DF47-7BC8-4503-8B8D-9CA29DD4C24C}" srcOrd="1" destOrd="0" presId="urn:microsoft.com/office/officeart/2005/8/layout/hierarchy1"/>
    <dgm:cxn modelId="{B4919EAC-3BC7-49A7-9FB3-BDE019D5A079}" type="presParOf" srcId="{16AE4B1A-5B48-4205-B7CF-561CE6EF538E}" destId="{7E1F2061-D514-47D5-BCB6-E71E0DE3E58D}" srcOrd="1" destOrd="0" presId="urn:microsoft.com/office/officeart/2005/8/layout/hierarchy1"/>
    <dgm:cxn modelId="{0499C81A-374F-4A6B-B378-7ADA26AE02AE}" type="presParOf" srcId="{4329FC94-8951-44A2-8914-69783BEB2D17}" destId="{EC413AB0-1F26-410C-9E5B-89A68FB40E9C}" srcOrd="4" destOrd="0" presId="urn:microsoft.com/office/officeart/2005/8/layout/hierarchy1"/>
    <dgm:cxn modelId="{8351E2B9-1017-4B30-A462-B6083F0D2C3A}" type="presParOf" srcId="{4329FC94-8951-44A2-8914-69783BEB2D17}" destId="{765A6C9C-11F7-43BA-AE71-6C31726688A5}" srcOrd="5" destOrd="0" presId="urn:microsoft.com/office/officeart/2005/8/layout/hierarchy1"/>
    <dgm:cxn modelId="{C014DC4B-427B-43D1-8B50-3F8B542671A4}" type="presParOf" srcId="{765A6C9C-11F7-43BA-AE71-6C31726688A5}" destId="{DE4B36F9-922E-45DA-B0CB-28168EF2C3D2}" srcOrd="0" destOrd="0" presId="urn:microsoft.com/office/officeart/2005/8/layout/hierarchy1"/>
    <dgm:cxn modelId="{20BE242F-CF4A-4A76-88F6-39E9BF00E5D4}" type="presParOf" srcId="{DE4B36F9-922E-45DA-B0CB-28168EF2C3D2}" destId="{0B2C761F-3CA7-4B5F-BEE4-7E43D7D51B96}" srcOrd="0" destOrd="0" presId="urn:microsoft.com/office/officeart/2005/8/layout/hierarchy1"/>
    <dgm:cxn modelId="{2B97E911-3CED-42F1-8FC1-4A99EAF0FB29}" type="presParOf" srcId="{DE4B36F9-922E-45DA-B0CB-28168EF2C3D2}" destId="{FB0ECA5F-B64A-4463-A031-1C56CD11D3B1}" srcOrd="1" destOrd="0" presId="urn:microsoft.com/office/officeart/2005/8/layout/hierarchy1"/>
    <dgm:cxn modelId="{F7C1D299-638B-49E9-B11B-C88D3F7DE2F5}" type="presParOf" srcId="{765A6C9C-11F7-43BA-AE71-6C31726688A5}" destId="{BAD3E8DD-2AC0-4CFE-8769-963559645557}" srcOrd="1" destOrd="0" presId="urn:microsoft.com/office/officeart/2005/8/layout/hierarchy1"/>
    <dgm:cxn modelId="{68981597-7905-4AFC-92B9-2D9BDD58EDB3}" type="presParOf" srcId="{BAD3E8DD-2AC0-4CFE-8769-963559645557}" destId="{11B065D2-0D0B-4694-890A-FEADDE2ACD24}" srcOrd="0" destOrd="0" presId="urn:microsoft.com/office/officeart/2005/8/layout/hierarchy1"/>
    <dgm:cxn modelId="{9DF22A9E-B51A-49EA-BB24-65D514CA0E7E}" type="presParOf" srcId="{BAD3E8DD-2AC0-4CFE-8769-963559645557}" destId="{FFCA5497-CD0A-4747-AF35-B57065C61D52}" srcOrd="1" destOrd="0" presId="urn:microsoft.com/office/officeart/2005/8/layout/hierarchy1"/>
    <dgm:cxn modelId="{09D8C28E-1100-48E1-A720-73640F38010E}" type="presParOf" srcId="{FFCA5497-CD0A-4747-AF35-B57065C61D52}" destId="{02BFC8FF-E21C-4F15-A0AE-ADF085BA9028}" srcOrd="0" destOrd="0" presId="urn:microsoft.com/office/officeart/2005/8/layout/hierarchy1"/>
    <dgm:cxn modelId="{9D0D4E50-A2B0-46DF-9A14-14405F73E7AC}" type="presParOf" srcId="{02BFC8FF-E21C-4F15-A0AE-ADF085BA9028}" destId="{AED56FAE-F7C9-4C70-9588-51E3F035FB7A}" srcOrd="0" destOrd="0" presId="urn:microsoft.com/office/officeart/2005/8/layout/hierarchy1"/>
    <dgm:cxn modelId="{04EBB097-7C9E-4415-9629-BA99530DE225}" type="presParOf" srcId="{02BFC8FF-E21C-4F15-A0AE-ADF085BA9028}" destId="{980CBC11-9A7D-457F-A40F-8434A392C05C}" srcOrd="1" destOrd="0" presId="urn:microsoft.com/office/officeart/2005/8/layout/hierarchy1"/>
    <dgm:cxn modelId="{92322513-D8E4-4802-9065-0A3C5B8E00BC}" type="presParOf" srcId="{FFCA5497-CD0A-4747-AF35-B57065C61D52}" destId="{12E52AFB-5BB6-4120-9EE3-F6C068506F3F}" srcOrd="1" destOrd="0" presId="urn:microsoft.com/office/officeart/2005/8/layout/hierarchy1"/>
    <dgm:cxn modelId="{1100A466-83B1-4305-8B5C-A474916CC491}" type="presParOf" srcId="{73D6F574-D638-4D84-BD72-2B556A92FE68}" destId="{FE89B13B-FBEE-4057-8DF4-B18AAF08A1A2}" srcOrd="2" destOrd="0" presId="urn:microsoft.com/office/officeart/2005/8/layout/hierarchy1"/>
    <dgm:cxn modelId="{08C44AE4-589E-4D8C-B619-1AE0069BD447}" type="presParOf" srcId="{73D6F574-D638-4D84-BD72-2B556A92FE68}" destId="{6AC8E3EA-A9D3-4581-9CC7-E6077D0A95BE}" srcOrd="3" destOrd="0" presId="urn:microsoft.com/office/officeart/2005/8/layout/hierarchy1"/>
    <dgm:cxn modelId="{9E328FDB-66E0-402D-B1FB-5C798CA90431}" type="presParOf" srcId="{6AC8E3EA-A9D3-4581-9CC7-E6077D0A95BE}" destId="{C4F060C9-D5C6-4CC4-8480-B74A1141F859}" srcOrd="0" destOrd="0" presId="urn:microsoft.com/office/officeart/2005/8/layout/hierarchy1"/>
    <dgm:cxn modelId="{65B55D5F-87B5-4676-A33A-C6EEC98E98BB}" type="presParOf" srcId="{C4F060C9-D5C6-4CC4-8480-B74A1141F859}" destId="{1304B727-DC0F-44B1-9DF1-39E2FBD786EF}" srcOrd="0" destOrd="0" presId="urn:microsoft.com/office/officeart/2005/8/layout/hierarchy1"/>
    <dgm:cxn modelId="{8B2D7CA6-6A68-4696-9023-F2FC371E5ACD}" type="presParOf" srcId="{C4F060C9-D5C6-4CC4-8480-B74A1141F859}" destId="{EC105D14-C188-406A-B26A-A0A6A59A01DE}" srcOrd="1" destOrd="0" presId="urn:microsoft.com/office/officeart/2005/8/layout/hierarchy1"/>
    <dgm:cxn modelId="{91F3347C-C588-41DC-8F22-A3846792095C}" type="presParOf" srcId="{6AC8E3EA-A9D3-4581-9CC7-E6077D0A95BE}" destId="{5C560BA7-5E94-41D2-B058-A66ADE35F1C5}" srcOrd="1" destOrd="0" presId="urn:microsoft.com/office/officeart/2005/8/layout/hierarchy1"/>
    <dgm:cxn modelId="{A88BF615-E608-4F62-AAE8-4845510789DC}" type="presParOf" srcId="{5C560BA7-5E94-41D2-B058-A66ADE35F1C5}" destId="{DD750A61-C117-4DCE-A93C-8754B8AE7781}" srcOrd="0" destOrd="0" presId="urn:microsoft.com/office/officeart/2005/8/layout/hierarchy1"/>
    <dgm:cxn modelId="{8AF7E262-F3E4-4070-A20D-8ADFF0668708}" type="presParOf" srcId="{5C560BA7-5E94-41D2-B058-A66ADE35F1C5}" destId="{F3EEB6A3-312B-48DE-888A-0200C6601A9A}" srcOrd="1" destOrd="0" presId="urn:microsoft.com/office/officeart/2005/8/layout/hierarchy1"/>
    <dgm:cxn modelId="{11408221-B9AC-4A4F-AE7D-986170B3EB2D}" type="presParOf" srcId="{F3EEB6A3-312B-48DE-888A-0200C6601A9A}" destId="{59B2109A-5E30-4CEB-8491-29B47B7AFA86}" srcOrd="0" destOrd="0" presId="urn:microsoft.com/office/officeart/2005/8/layout/hierarchy1"/>
    <dgm:cxn modelId="{08F3CD30-29B8-4B75-89BC-6BD795019FD7}" type="presParOf" srcId="{59B2109A-5E30-4CEB-8491-29B47B7AFA86}" destId="{E912BF48-8CEF-4839-AA79-69411C29A616}" srcOrd="0" destOrd="0" presId="urn:microsoft.com/office/officeart/2005/8/layout/hierarchy1"/>
    <dgm:cxn modelId="{E5B0B789-2FD2-4CD6-B979-95F3F0E6F7B0}" type="presParOf" srcId="{59B2109A-5E30-4CEB-8491-29B47B7AFA86}" destId="{399D6C3A-2910-46EC-96CB-FF67E0A9883A}" srcOrd="1" destOrd="0" presId="urn:microsoft.com/office/officeart/2005/8/layout/hierarchy1"/>
    <dgm:cxn modelId="{6BADE768-B76C-43DB-A14F-746FAF7E1237}" type="presParOf" srcId="{F3EEB6A3-312B-48DE-888A-0200C6601A9A}" destId="{19B3296E-5A66-4B2E-A3D6-7615E7FFF06B}" srcOrd="1" destOrd="0" presId="urn:microsoft.com/office/officeart/2005/8/layout/hierarchy1"/>
    <dgm:cxn modelId="{113D4176-9CFE-433A-8834-76B7D1EF62A4}" type="presParOf" srcId="{19B3296E-5A66-4B2E-A3D6-7615E7FFF06B}" destId="{4699CE90-88A0-4B27-A08F-2D99CEE9B5C1}" srcOrd="0" destOrd="0" presId="urn:microsoft.com/office/officeart/2005/8/layout/hierarchy1"/>
    <dgm:cxn modelId="{4C18C2CC-6919-4024-91AE-01920B04F896}" type="presParOf" srcId="{19B3296E-5A66-4B2E-A3D6-7615E7FFF06B}" destId="{701E5A28-1E60-4E62-B6DA-0B5E0CB1BA21}" srcOrd="1" destOrd="0" presId="urn:microsoft.com/office/officeart/2005/8/layout/hierarchy1"/>
    <dgm:cxn modelId="{BF503693-0A35-445A-9F57-B8AF1344CCBC}" type="presParOf" srcId="{701E5A28-1E60-4E62-B6DA-0B5E0CB1BA21}" destId="{8740D76C-EB53-4F07-9578-23320CDD1A4C}" srcOrd="0" destOrd="0" presId="urn:microsoft.com/office/officeart/2005/8/layout/hierarchy1"/>
    <dgm:cxn modelId="{434DDEEF-8DD2-47E1-90C0-156E7255CA2F}" type="presParOf" srcId="{8740D76C-EB53-4F07-9578-23320CDD1A4C}" destId="{D96D8912-AF3B-4896-9D61-8617BBABDFB1}" srcOrd="0" destOrd="0" presId="urn:microsoft.com/office/officeart/2005/8/layout/hierarchy1"/>
    <dgm:cxn modelId="{A87D7502-DFEA-4A1E-9234-1F114936E0E6}" type="presParOf" srcId="{8740D76C-EB53-4F07-9578-23320CDD1A4C}" destId="{3200E974-B921-4B78-80FB-BD2CB3460B4B}" srcOrd="1" destOrd="0" presId="urn:microsoft.com/office/officeart/2005/8/layout/hierarchy1"/>
    <dgm:cxn modelId="{600CF3C7-55A2-47B9-B1E1-5BAA1CA34FD5}" type="presParOf" srcId="{701E5A28-1E60-4E62-B6DA-0B5E0CB1BA21}" destId="{C285A53E-34F5-43AC-88B5-781712560868}" srcOrd="1" destOrd="0" presId="urn:microsoft.com/office/officeart/2005/8/layout/hierarchy1"/>
    <dgm:cxn modelId="{B3B918DD-4171-4F1A-865D-EE3E816E6F6E}" type="presParOf" srcId="{5C560BA7-5E94-41D2-B058-A66ADE35F1C5}" destId="{253A9F08-D9DB-4453-A32E-E67501122602}" srcOrd="2" destOrd="0" presId="urn:microsoft.com/office/officeart/2005/8/layout/hierarchy1"/>
    <dgm:cxn modelId="{CD376F5F-5B4E-48BC-A423-632414B9FB66}" type="presParOf" srcId="{5C560BA7-5E94-41D2-B058-A66ADE35F1C5}" destId="{C258E358-D1A9-4592-A3CF-DA5E73C1DD8D}" srcOrd="3" destOrd="0" presId="urn:microsoft.com/office/officeart/2005/8/layout/hierarchy1"/>
    <dgm:cxn modelId="{8D325EFD-E4AD-4B0E-932E-56210A02BB10}" type="presParOf" srcId="{C258E358-D1A9-4592-A3CF-DA5E73C1DD8D}" destId="{09ACBEB5-8E67-4439-9C50-B165EFCF2DE3}" srcOrd="0" destOrd="0" presId="urn:microsoft.com/office/officeart/2005/8/layout/hierarchy1"/>
    <dgm:cxn modelId="{2C3D6CE6-FCE1-4D8A-AB3F-7C3E018001B6}" type="presParOf" srcId="{09ACBEB5-8E67-4439-9C50-B165EFCF2DE3}" destId="{9635DD14-91BC-4C0D-88A2-D99E0482518A}" srcOrd="0" destOrd="0" presId="urn:microsoft.com/office/officeart/2005/8/layout/hierarchy1"/>
    <dgm:cxn modelId="{9F94C08B-E2F2-4F76-AF70-55D6D8198625}" type="presParOf" srcId="{09ACBEB5-8E67-4439-9C50-B165EFCF2DE3}" destId="{B3DF5B05-4451-485D-8588-96610CC386FB}" srcOrd="1" destOrd="0" presId="urn:microsoft.com/office/officeart/2005/8/layout/hierarchy1"/>
    <dgm:cxn modelId="{9137354A-95F2-4BAB-8D95-A72DEB919C4F}" type="presParOf" srcId="{C258E358-D1A9-4592-A3CF-DA5E73C1DD8D}" destId="{633BB628-9D83-478D-916E-FF59629FA407}" srcOrd="1" destOrd="0" presId="urn:microsoft.com/office/officeart/2005/8/layout/hierarchy1"/>
    <dgm:cxn modelId="{40046E0C-74CF-47F4-928E-E1D0A9F3C993}" type="presParOf" srcId="{633BB628-9D83-478D-916E-FF59629FA407}" destId="{866FCD33-79DE-4FDA-8472-6F8034179FCD}" srcOrd="0" destOrd="0" presId="urn:microsoft.com/office/officeart/2005/8/layout/hierarchy1"/>
    <dgm:cxn modelId="{4606ED37-44E1-4F94-9FF9-583C25D01FBE}" type="presParOf" srcId="{633BB628-9D83-478D-916E-FF59629FA407}" destId="{9C88B9A4-FA86-4DD7-99F6-020B500230E8}" srcOrd="1" destOrd="0" presId="urn:microsoft.com/office/officeart/2005/8/layout/hierarchy1"/>
    <dgm:cxn modelId="{94032B53-98A2-4994-88DD-05345C91F565}" type="presParOf" srcId="{9C88B9A4-FA86-4DD7-99F6-020B500230E8}" destId="{EF20F0E4-5AB8-41ED-B5DF-36283F1A104B}" srcOrd="0" destOrd="0" presId="urn:microsoft.com/office/officeart/2005/8/layout/hierarchy1"/>
    <dgm:cxn modelId="{F5728CB9-0B80-4885-A609-B847723773A7}" type="presParOf" srcId="{EF20F0E4-5AB8-41ED-B5DF-36283F1A104B}" destId="{74187D16-7BF0-4A1E-AD0A-68629A76C4EC}" srcOrd="0" destOrd="0" presId="urn:microsoft.com/office/officeart/2005/8/layout/hierarchy1"/>
    <dgm:cxn modelId="{C64EAF60-3FBA-4BE0-AD7E-434373F448AC}" type="presParOf" srcId="{EF20F0E4-5AB8-41ED-B5DF-36283F1A104B}" destId="{0A1C20DC-952A-48D0-BE62-5E1072469102}" srcOrd="1" destOrd="0" presId="urn:microsoft.com/office/officeart/2005/8/layout/hierarchy1"/>
    <dgm:cxn modelId="{B2FF8B4C-FD7D-4C6F-A813-C43124124449}" type="presParOf" srcId="{9C88B9A4-FA86-4DD7-99F6-020B500230E8}" destId="{B27DBA34-99CA-465E-BF93-352554621E93}" srcOrd="1" destOrd="0" presId="urn:microsoft.com/office/officeart/2005/8/layout/hierarchy1"/>
    <dgm:cxn modelId="{03162EDE-B7DF-4725-9E62-D4D48A9C5993}" type="presParOf" srcId="{5C560BA7-5E94-41D2-B058-A66ADE35F1C5}" destId="{5F344592-C753-4176-88D5-5739E636AEF8}" srcOrd="4" destOrd="0" presId="urn:microsoft.com/office/officeart/2005/8/layout/hierarchy1"/>
    <dgm:cxn modelId="{0191CE4B-2F4D-414D-BD49-1D6F034D4B60}" type="presParOf" srcId="{5C560BA7-5E94-41D2-B058-A66ADE35F1C5}" destId="{C7CD9EA4-4256-4DEE-85A0-06E308C2C7F6}" srcOrd="5" destOrd="0" presId="urn:microsoft.com/office/officeart/2005/8/layout/hierarchy1"/>
    <dgm:cxn modelId="{22AFF2E1-0324-4242-BCA3-C42BC4428FE7}" type="presParOf" srcId="{C7CD9EA4-4256-4DEE-85A0-06E308C2C7F6}" destId="{C6AC4309-8FAC-43FC-9617-CF00733E7AC9}" srcOrd="0" destOrd="0" presId="urn:microsoft.com/office/officeart/2005/8/layout/hierarchy1"/>
    <dgm:cxn modelId="{63354F41-60CE-483D-A423-CAE7764430C1}" type="presParOf" srcId="{C6AC4309-8FAC-43FC-9617-CF00733E7AC9}" destId="{C8ACEC07-CD57-43E5-B8B5-49E39DB2A4C5}" srcOrd="0" destOrd="0" presId="urn:microsoft.com/office/officeart/2005/8/layout/hierarchy1"/>
    <dgm:cxn modelId="{5F793001-E018-46A1-8C56-FB8C5AE1DC72}" type="presParOf" srcId="{C6AC4309-8FAC-43FC-9617-CF00733E7AC9}" destId="{915CF075-B4AF-4430-9692-4B8D59CC92C3}" srcOrd="1" destOrd="0" presId="urn:microsoft.com/office/officeart/2005/8/layout/hierarchy1"/>
    <dgm:cxn modelId="{F9470AAD-7692-4C2A-9B29-5250F593112D}" type="presParOf" srcId="{C7CD9EA4-4256-4DEE-85A0-06E308C2C7F6}" destId="{669CEF4C-EAF9-4606-8102-A8BBEE63B13C}" srcOrd="1" destOrd="0" presId="urn:microsoft.com/office/officeart/2005/8/layout/hierarchy1"/>
    <dgm:cxn modelId="{D241B75A-C4EB-4DE5-85AD-3D548FC51CE4}" type="presParOf" srcId="{669CEF4C-EAF9-4606-8102-A8BBEE63B13C}" destId="{6E1E4A75-2885-48FA-AD69-3EA4AD98BE5A}" srcOrd="0" destOrd="0" presId="urn:microsoft.com/office/officeart/2005/8/layout/hierarchy1"/>
    <dgm:cxn modelId="{D5FB8982-9F5B-4E92-8993-8E552104517A}" type="presParOf" srcId="{669CEF4C-EAF9-4606-8102-A8BBEE63B13C}" destId="{5F053237-73E7-44CB-98E9-E0B42AFA3375}" srcOrd="1" destOrd="0" presId="urn:microsoft.com/office/officeart/2005/8/layout/hierarchy1"/>
    <dgm:cxn modelId="{AF2809DC-01C6-4A14-9E2E-7EF59D8ECC1D}" type="presParOf" srcId="{5F053237-73E7-44CB-98E9-E0B42AFA3375}" destId="{16A834C6-F37B-4CA4-BE8F-A6D8F7DEEE02}" srcOrd="0" destOrd="0" presId="urn:microsoft.com/office/officeart/2005/8/layout/hierarchy1"/>
    <dgm:cxn modelId="{B6CC44D8-1DA0-4C94-92D8-5735CFD5DBC0}" type="presParOf" srcId="{16A834C6-F37B-4CA4-BE8F-A6D8F7DEEE02}" destId="{45E3BC66-00D7-4873-A1E5-1942D5A3A0CC}" srcOrd="0" destOrd="0" presId="urn:microsoft.com/office/officeart/2005/8/layout/hierarchy1"/>
    <dgm:cxn modelId="{91DEF0A3-62EA-4D36-9A54-C0E0876CB23D}" type="presParOf" srcId="{16A834C6-F37B-4CA4-BE8F-A6D8F7DEEE02}" destId="{B507DDB7-2FA3-4A86-ADB6-F034EA14BB80}" srcOrd="1" destOrd="0" presId="urn:microsoft.com/office/officeart/2005/8/layout/hierarchy1"/>
    <dgm:cxn modelId="{98535077-776F-4210-96F1-8940434D4214}" type="presParOf" srcId="{5F053237-73E7-44CB-98E9-E0B42AFA3375}" destId="{2A2E43F3-7107-4D68-8873-21C4F53B1B4B}" srcOrd="1" destOrd="0" presId="urn:microsoft.com/office/officeart/2005/8/layout/hierarchy1"/>
    <dgm:cxn modelId="{10CCC1F8-5625-42F3-8E2B-47196BDC3AC0}" type="presParOf" srcId="{73D6F574-D638-4D84-BD72-2B556A92FE68}" destId="{FB63E351-9049-4081-BDAB-8F41B79E8F02}" srcOrd="4" destOrd="0" presId="urn:microsoft.com/office/officeart/2005/8/layout/hierarchy1"/>
    <dgm:cxn modelId="{DA112A2A-6F2F-46BB-8BDE-9DD5ED201AF3}" type="presParOf" srcId="{73D6F574-D638-4D84-BD72-2B556A92FE68}" destId="{E9E0AEFC-1EBA-4622-A46C-1E7F7615439B}" srcOrd="5" destOrd="0" presId="urn:microsoft.com/office/officeart/2005/8/layout/hierarchy1"/>
    <dgm:cxn modelId="{A05AE9A2-1440-40E0-BC60-AD4768F354F8}" type="presParOf" srcId="{E9E0AEFC-1EBA-4622-A46C-1E7F7615439B}" destId="{84080BBF-33D4-4486-94C0-5795CF77FC0C}" srcOrd="0" destOrd="0" presId="urn:microsoft.com/office/officeart/2005/8/layout/hierarchy1"/>
    <dgm:cxn modelId="{BDE42C2B-59D1-4B9B-B45E-8DCAA50B51C3}" type="presParOf" srcId="{84080BBF-33D4-4486-94C0-5795CF77FC0C}" destId="{ADFACE3F-622B-4676-84D5-86173FA9340F}" srcOrd="0" destOrd="0" presId="urn:microsoft.com/office/officeart/2005/8/layout/hierarchy1"/>
    <dgm:cxn modelId="{0CA3CEC8-A280-48A6-80DC-6A6C618EB997}" type="presParOf" srcId="{84080BBF-33D4-4486-94C0-5795CF77FC0C}" destId="{B6834F17-500A-4F36-8329-36A75DB6DA2C}" srcOrd="1" destOrd="0" presId="urn:microsoft.com/office/officeart/2005/8/layout/hierarchy1"/>
    <dgm:cxn modelId="{B401CDA9-6E9B-453D-B9EB-3E62163FAD28}" type="presParOf" srcId="{E9E0AEFC-1EBA-4622-A46C-1E7F7615439B}" destId="{E11BA464-A328-4B10-BCE6-CCA308AAE958}" srcOrd="1" destOrd="0" presId="urn:microsoft.com/office/officeart/2005/8/layout/hierarchy1"/>
    <dgm:cxn modelId="{8B5EE83F-95DE-4D54-80B8-7936A16BF3AB}" type="presParOf" srcId="{E11BA464-A328-4B10-BCE6-CCA308AAE958}" destId="{713E22F5-A9F3-4D4B-8AB3-19E3BEAEBD33}" srcOrd="0" destOrd="0" presId="urn:microsoft.com/office/officeart/2005/8/layout/hierarchy1"/>
    <dgm:cxn modelId="{03580484-555B-4681-BEA0-88109F68195B}" type="presParOf" srcId="{E11BA464-A328-4B10-BCE6-CCA308AAE958}" destId="{DCE49784-33F3-4387-AE33-0199A640BB40}" srcOrd="1" destOrd="0" presId="urn:microsoft.com/office/officeart/2005/8/layout/hierarchy1"/>
    <dgm:cxn modelId="{2B5BF869-59CF-413D-ADEB-69DC1303E2A3}" type="presParOf" srcId="{DCE49784-33F3-4387-AE33-0199A640BB40}" destId="{F088AAA8-A577-4951-9B04-65E720A16E3B}" srcOrd="0" destOrd="0" presId="urn:microsoft.com/office/officeart/2005/8/layout/hierarchy1"/>
    <dgm:cxn modelId="{3F4631F6-B074-4C2B-B282-E2344F8309B5}" type="presParOf" srcId="{F088AAA8-A577-4951-9B04-65E720A16E3B}" destId="{9F82C32F-EBD4-432E-BF55-9288E1ABCAF1}" srcOrd="0" destOrd="0" presId="urn:microsoft.com/office/officeart/2005/8/layout/hierarchy1"/>
    <dgm:cxn modelId="{59B962C2-A9B4-4F97-8A5B-5A9F8E6A274C}" type="presParOf" srcId="{F088AAA8-A577-4951-9B04-65E720A16E3B}" destId="{7A8C9B4A-435E-4E3C-BBDA-B6704F1A0EC6}" srcOrd="1" destOrd="0" presId="urn:microsoft.com/office/officeart/2005/8/layout/hierarchy1"/>
    <dgm:cxn modelId="{3FC723E3-6F02-4734-9BB0-25B17164C753}" type="presParOf" srcId="{DCE49784-33F3-4387-AE33-0199A640BB40}" destId="{644262C5-A977-4A13-82DE-0E1E8C15B80E}" srcOrd="1" destOrd="0" presId="urn:microsoft.com/office/officeart/2005/8/layout/hierarchy1"/>
    <dgm:cxn modelId="{AC6119AF-451E-4C37-A8F6-60D85FEBF876}" type="presParOf" srcId="{644262C5-A977-4A13-82DE-0E1E8C15B80E}" destId="{FD58B398-044A-4A00-8484-E2366EBF8C1F}" srcOrd="0" destOrd="0" presId="urn:microsoft.com/office/officeart/2005/8/layout/hierarchy1"/>
    <dgm:cxn modelId="{C972683B-0549-44FF-A84E-B7CF9B382BFD}" type="presParOf" srcId="{644262C5-A977-4A13-82DE-0E1E8C15B80E}" destId="{C328A62D-CB29-4613-ADC6-BC5EB5237188}" srcOrd="1" destOrd="0" presId="urn:microsoft.com/office/officeart/2005/8/layout/hierarchy1"/>
    <dgm:cxn modelId="{29171E86-827D-405A-9447-CD19E155245B}" type="presParOf" srcId="{C328A62D-CB29-4613-ADC6-BC5EB5237188}" destId="{6564B4B6-03D9-40B5-9F2A-E7E149A5019D}" srcOrd="0" destOrd="0" presId="urn:microsoft.com/office/officeart/2005/8/layout/hierarchy1"/>
    <dgm:cxn modelId="{EDBAE69B-D1DB-44F8-9C79-4AAC236C7808}" type="presParOf" srcId="{6564B4B6-03D9-40B5-9F2A-E7E149A5019D}" destId="{042F93DB-A2F4-4EE5-9434-AC23AE9FDD0F}" srcOrd="0" destOrd="0" presId="urn:microsoft.com/office/officeart/2005/8/layout/hierarchy1"/>
    <dgm:cxn modelId="{70617D22-4B6B-4370-9BB5-9EBE5F16B3EC}" type="presParOf" srcId="{6564B4B6-03D9-40B5-9F2A-E7E149A5019D}" destId="{4F15393A-F91F-4A1B-A458-02E19428E8F9}" srcOrd="1" destOrd="0" presId="urn:microsoft.com/office/officeart/2005/8/layout/hierarchy1"/>
    <dgm:cxn modelId="{65C30CA5-60C9-4760-AB94-989737A5CA91}" type="presParOf" srcId="{C328A62D-CB29-4613-ADC6-BC5EB5237188}" destId="{C9029170-1E78-4C03-87F2-BA2A7747FBF8}" srcOrd="1" destOrd="0" presId="urn:microsoft.com/office/officeart/2005/8/layout/hierarchy1"/>
    <dgm:cxn modelId="{608987EA-AD8B-48BC-848C-420799170B1B}" type="presParOf" srcId="{E11BA464-A328-4B10-BCE6-CCA308AAE958}" destId="{F82CA67F-0D75-4719-9A08-8C8788746A4F}" srcOrd="2" destOrd="0" presId="urn:microsoft.com/office/officeart/2005/8/layout/hierarchy1"/>
    <dgm:cxn modelId="{A745529E-5FEE-4C52-A475-15AB67066FC4}" type="presParOf" srcId="{E11BA464-A328-4B10-BCE6-CCA308AAE958}" destId="{006DA404-B7A1-4043-9582-152DE201C096}" srcOrd="3" destOrd="0" presId="urn:microsoft.com/office/officeart/2005/8/layout/hierarchy1"/>
    <dgm:cxn modelId="{3D18E2F4-B80C-4917-B012-25C6CA725A5C}" type="presParOf" srcId="{006DA404-B7A1-4043-9582-152DE201C096}" destId="{F5380407-A7E6-4F38-ACAE-049E3A229476}" srcOrd="0" destOrd="0" presId="urn:microsoft.com/office/officeart/2005/8/layout/hierarchy1"/>
    <dgm:cxn modelId="{CEB58550-76DC-4C40-AA6A-E22C31AD7B03}" type="presParOf" srcId="{F5380407-A7E6-4F38-ACAE-049E3A229476}" destId="{A10EC4DB-71AE-4DD3-9B55-364198A92F41}" srcOrd="0" destOrd="0" presId="urn:microsoft.com/office/officeart/2005/8/layout/hierarchy1"/>
    <dgm:cxn modelId="{33B24175-85F0-4B2C-8EE2-3DDDE89303FA}" type="presParOf" srcId="{F5380407-A7E6-4F38-ACAE-049E3A229476}" destId="{83035FBA-0DF0-4176-95CC-31EC5643FAE0}" srcOrd="1" destOrd="0" presId="urn:microsoft.com/office/officeart/2005/8/layout/hierarchy1"/>
    <dgm:cxn modelId="{72D66016-8E04-4309-8754-674AC8B61ECE}" type="presParOf" srcId="{006DA404-B7A1-4043-9582-152DE201C096}" destId="{7470EA26-329D-42C1-A26B-CA91A07AB7C6}" srcOrd="1" destOrd="0" presId="urn:microsoft.com/office/officeart/2005/8/layout/hierarchy1"/>
    <dgm:cxn modelId="{A1233B71-019E-42A3-BC44-9BB8E7534052}" type="presParOf" srcId="{7470EA26-329D-42C1-A26B-CA91A07AB7C6}" destId="{B5008E5C-029B-4649-846B-B91553D78060}" srcOrd="0" destOrd="0" presId="urn:microsoft.com/office/officeart/2005/8/layout/hierarchy1"/>
    <dgm:cxn modelId="{74D751B5-E8B6-4547-BFDF-9F16321FD62E}" type="presParOf" srcId="{7470EA26-329D-42C1-A26B-CA91A07AB7C6}" destId="{89238CAD-DEE9-4BD1-83C1-A0475B2E9C13}" srcOrd="1" destOrd="0" presId="urn:microsoft.com/office/officeart/2005/8/layout/hierarchy1"/>
    <dgm:cxn modelId="{7ABC09D1-FB1C-45F5-AE81-903702A2B347}" type="presParOf" srcId="{89238CAD-DEE9-4BD1-83C1-A0475B2E9C13}" destId="{D2ED39BD-4F1E-48EC-B06B-CD4F1A68F81E}" srcOrd="0" destOrd="0" presId="urn:microsoft.com/office/officeart/2005/8/layout/hierarchy1"/>
    <dgm:cxn modelId="{E6A269B7-A4A0-4880-8352-F8DF1140820C}" type="presParOf" srcId="{D2ED39BD-4F1E-48EC-B06B-CD4F1A68F81E}" destId="{5F04B72C-1B3B-472A-BB6A-ABFFB6C6879F}" srcOrd="0" destOrd="0" presId="urn:microsoft.com/office/officeart/2005/8/layout/hierarchy1"/>
    <dgm:cxn modelId="{6BB3DA2C-D3A9-4248-AC9B-A4717F0A1090}" type="presParOf" srcId="{D2ED39BD-4F1E-48EC-B06B-CD4F1A68F81E}" destId="{5CE9C083-E120-404A-8274-C38C9F2A0BD2}" srcOrd="1" destOrd="0" presId="urn:microsoft.com/office/officeart/2005/8/layout/hierarchy1"/>
    <dgm:cxn modelId="{D00C1362-70CD-4ED3-A580-9C568BA0AE60}" type="presParOf" srcId="{89238CAD-DEE9-4BD1-83C1-A0475B2E9C13}" destId="{AA8A021A-72B7-4FF5-931F-61896956A96A}" srcOrd="1" destOrd="0" presId="urn:microsoft.com/office/officeart/2005/8/layout/hierarchy1"/>
    <dgm:cxn modelId="{047A87C6-2A76-4E6A-8307-77371CC74D04}" type="presParOf" srcId="{E11BA464-A328-4B10-BCE6-CCA308AAE958}" destId="{539EA125-9448-41B7-BFF9-86596422D8D8}" srcOrd="4" destOrd="0" presId="urn:microsoft.com/office/officeart/2005/8/layout/hierarchy1"/>
    <dgm:cxn modelId="{C9D5E502-A85B-4AFE-A91E-41FB556BBFF4}" type="presParOf" srcId="{E11BA464-A328-4B10-BCE6-CCA308AAE958}" destId="{825F7E5A-ACFD-4BD2-9A5C-D5CB110AF376}" srcOrd="5" destOrd="0" presId="urn:microsoft.com/office/officeart/2005/8/layout/hierarchy1"/>
    <dgm:cxn modelId="{99F73455-3E06-41AB-BD91-99D17953194A}" type="presParOf" srcId="{825F7E5A-ACFD-4BD2-9A5C-D5CB110AF376}" destId="{BACA05EA-2AFD-44B1-B597-B963B9D25B86}" srcOrd="0" destOrd="0" presId="urn:microsoft.com/office/officeart/2005/8/layout/hierarchy1"/>
    <dgm:cxn modelId="{625EA0C7-E5CD-48F5-832F-8227EB5AAE5B}" type="presParOf" srcId="{BACA05EA-2AFD-44B1-B597-B963B9D25B86}" destId="{57D6A84B-FF25-4303-BBFC-1049333B777E}" srcOrd="0" destOrd="0" presId="urn:microsoft.com/office/officeart/2005/8/layout/hierarchy1"/>
    <dgm:cxn modelId="{B2FF2908-87E2-45F4-8B80-C40D95451B16}" type="presParOf" srcId="{BACA05EA-2AFD-44B1-B597-B963B9D25B86}" destId="{CB455648-593B-4EA9-AD8A-2284E948EF31}" srcOrd="1" destOrd="0" presId="urn:microsoft.com/office/officeart/2005/8/layout/hierarchy1"/>
    <dgm:cxn modelId="{58A759A9-BE27-4AAD-B6C6-8F027DC98E6E}" type="presParOf" srcId="{825F7E5A-ACFD-4BD2-9A5C-D5CB110AF376}" destId="{BFA24CEC-B508-4E33-9266-F79817FC8AEA}" srcOrd="1" destOrd="0" presId="urn:microsoft.com/office/officeart/2005/8/layout/hierarchy1"/>
    <dgm:cxn modelId="{E67CA226-9164-4CE6-BEC5-1C30E02728D0}" type="presParOf" srcId="{BFA24CEC-B508-4E33-9266-F79817FC8AEA}" destId="{CD4F73D6-3E91-4F54-9F89-B888772C6288}" srcOrd="0" destOrd="0" presId="urn:microsoft.com/office/officeart/2005/8/layout/hierarchy1"/>
    <dgm:cxn modelId="{209A3BE0-42A3-48AE-93B5-6BA8F6F1F2A7}" type="presParOf" srcId="{BFA24CEC-B508-4E33-9266-F79817FC8AEA}" destId="{19ED490A-C365-43E7-B5D0-E075C1DCBA00}" srcOrd="1" destOrd="0" presId="urn:microsoft.com/office/officeart/2005/8/layout/hierarchy1"/>
    <dgm:cxn modelId="{3618C33E-7135-4932-B70F-96BCF9585F5C}" type="presParOf" srcId="{19ED490A-C365-43E7-B5D0-E075C1DCBA00}" destId="{823D975B-1797-4000-96EA-A6469C59A12D}" srcOrd="0" destOrd="0" presId="urn:microsoft.com/office/officeart/2005/8/layout/hierarchy1"/>
    <dgm:cxn modelId="{D1FE425B-53D7-4DDB-8033-D038E1AA47E7}" type="presParOf" srcId="{823D975B-1797-4000-96EA-A6469C59A12D}" destId="{7C886D31-70FF-4301-9DD1-593CEB52B401}" srcOrd="0" destOrd="0" presId="urn:microsoft.com/office/officeart/2005/8/layout/hierarchy1"/>
    <dgm:cxn modelId="{68605A64-CA9D-43DA-B71B-904E20A2850F}" type="presParOf" srcId="{823D975B-1797-4000-96EA-A6469C59A12D}" destId="{DC6F29FB-DBAD-40FA-ABDE-5C9AEC5A15C4}" srcOrd="1" destOrd="0" presId="urn:microsoft.com/office/officeart/2005/8/layout/hierarchy1"/>
    <dgm:cxn modelId="{B2C8D6B4-06FF-4A2F-890F-EBC54DA74C6B}" type="presParOf" srcId="{19ED490A-C365-43E7-B5D0-E075C1DCBA00}" destId="{B1C25045-BC7D-4D89-A959-E7F265442A8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2E77B6-0F63-4D96-B469-362EB90CD912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6D1DC-CD7A-4C42-A799-1973ADAF1113}">
      <dgm:prSet phldrT="[Текст]" custT="1"/>
      <dgm:spPr/>
      <dgm:t>
        <a:bodyPr/>
        <a:lstStyle/>
        <a:p>
          <a:r>
            <a:rPr lang="en-US" sz="800" b="1" dirty="0">
              <a:latin typeface="Times New Roman" pitchFamily="18" charset="0"/>
              <a:cs typeface="Times New Roman" pitchFamily="18" charset="0"/>
            </a:rPr>
            <a:t>n=76</a:t>
          </a:r>
          <a:endParaRPr lang="ru-RU" sz="800" b="1" dirty="0">
            <a:latin typeface="Times New Roman" pitchFamily="18" charset="0"/>
            <a:cs typeface="Times New Roman" pitchFamily="18" charset="0"/>
          </a:endParaRPr>
        </a:p>
      </dgm:t>
    </dgm:pt>
    <dgm:pt modelId="{3367AED8-E6C9-4E65-9C7D-E1FDD8C5D778}" type="parTrans" cxnId="{0DDC1FEE-E3FE-4C09-BC3A-ED01A3E84856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BE735C69-DC78-40C3-9A54-D50EE3DC9151}" type="sibTrans" cxnId="{0DDC1FEE-E3FE-4C09-BC3A-ED01A3E84856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D01DF3F3-7A35-45C8-BED7-1C02C1D70124}">
      <dgm:prSet phldrT="[Текст]" custT="1"/>
      <dgm:spPr/>
      <dgm:t>
        <a:bodyPr/>
        <a:lstStyle/>
        <a:p>
          <a:r>
            <a:rPr lang="en-US" sz="800" b="1">
              <a:latin typeface="Times New Roman" pitchFamily="18" charset="0"/>
              <a:cs typeface="Times New Roman" pitchFamily="18" charset="0"/>
            </a:rPr>
            <a:t>Arg</a:t>
          </a:r>
          <a:r>
            <a:rPr lang="ru-RU" sz="800" b="1">
              <a:latin typeface="Times New Roman" pitchFamily="18" charset="0"/>
              <a:cs typeface="Times New Roman" pitchFamily="18" charset="0"/>
            </a:rPr>
            <a:t>16</a:t>
          </a:r>
          <a:r>
            <a:rPr lang="en-US" sz="800" b="1">
              <a:latin typeface="Times New Roman" pitchFamily="18" charset="0"/>
              <a:cs typeface="Times New Roman" pitchFamily="18" charset="0"/>
            </a:rPr>
            <a:t>Arg</a:t>
          </a:r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AD4B6D71-8294-4D2A-A4CA-A19C271CE992}" type="parTrans" cxnId="{82C54472-9CA3-46C9-A473-720BA83E0294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66726EE3-F642-4F06-92FF-61FBD661DD5C}" type="sibTrans" cxnId="{82C54472-9CA3-46C9-A473-720BA83E0294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CBC25EAE-05F3-4ADE-9016-C53BA37B4352}">
      <dgm:prSet phldrT="[Текст]" custT="1"/>
      <dgm:spPr/>
      <dgm:t>
        <a:bodyPr/>
        <a:lstStyle/>
        <a:p>
          <a:r>
            <a:rPr lang="en-US" sz="800" b="1">
              <a:latin typeface="Times New Roman" pitchFamily="18" charset="0"/>
              <a:cs typeface="Times New Roman" pitchFamily="18" charset="0"/>
            </a:rPr>
            <a:t>Glu27Glu</a:t>
          </a:r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4C00AA66-AD4C-4ADB-9F04-58379B6B280C}" type="parTrans" cxnId="{A9120C91-4C39-43E3-9280-C8EBA510B1D4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A013D19F-95ED-4EE0-AA8F-F66DD05D91D4}" type="sibTrans" cxnId="{A9120C91-4C39-43E3-9280-C8EBA510B1D4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55BC6112-45F0-4672-A1EC-09CEABF7EC3D}">
      <dgm:prSet phldrT="[Текст]" custT="1"/>
      <dgm:spPr/>
      <dgm:t>
        <a:bodyPr/>
        <a:lstStyle/>
        <a:p>
          <a:r>
            <a:rPr lang="en-US" sz="800" b="1">
              <a:latin typeface="Times New Roman" pitchFamily="18" charset="0"/>
              <a:cs typeface="Times New Roman" pitchFamily="18" charset="0"/>
            </a:rPr>
            <a:t>Glu27Gln</a:t>
          </a:r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1EBC2A03-415A-4883-8386-9FBEEF205BDE}" type="parTrans" cxnId="{5C741E62-8C59-4556-9896-DE881F3FEF15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C2F9332D-7106-41ED-862E-ADE156039785}" type="sibTrans" cxnId="{5C741E62-8C59-4556-9896-DE881F3FEF15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C64D0DF3-7B89-447E-9EE0-2462F1656E60}">
      <dgm:prSet phldrT="[Текст]" custT="1"/>
      <dgm:spPr/>
      <dgm:t>
        <a:bodyPr/>
        <a:lstStyle/>
        <a:p>
          <a:r>
            <a:rPr lang="en-US" sz="800" b="1" dirty="0" err="1">
              <a:latin typeface="Times New Roman" pitchFamily="18" charset="0"/>
              <a:cs typeface="Times New Roman" pitchFamily="18" charset="0"/>
            </a:rPr>
            <a:t>Arg</a:t>
          </a:r>
          <a:r>
            <a:rPr lang="ru-RU" sz="800" b="1" dirty="0">
              <a:latin typeface="Times New Roman" pitchFamily="18" charset="0"/>
              <a:cs typeface="Times New Roman" pitchFamily="18" charset="0"/>
            </a:rPr>
            <a:t>16</a:t>
          </a:r>
          <a:r>
            <a:rPr lang="en-US" sz="800" b="1" dirty="0" err="1">
              <a:latin typeface="Times New Roman" pitchFamily="18" charset="0"/>
              <a:cs typeface="Times New Roman" pitchFamily="18" charset="0"/>
            </a:rPr>
            <a:t>Gly</a:t>
          </a:r>
          <a:endParaRPr lang="ru-RU" sz="800" b="1" dirty="0">
            <a:latin typeface="Times New Roman" pitchFamily="18" charset="0"/>
            <a:cs typeface="Times New Roman" pitchFamily="18" charset="0"/>
          </a:endParaRPr>
        </a:p>
      </dgm:t>
    </dgm:pt>
    <dgm:pt modelId="{15BF52D7-6102-4DD7-8B3C-7E810DF5D7FF}" type="parTrans" cxnId="{EA79C880-285B-4F0E-A63F-DAD65859836C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BFEE6A5A-32CD-4537-A29F-538A6BBBA13E}" type="sibTrans" cxnId="{EA79C880-285B-4F0E-A63F-DAD65859836C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AFCE09AA-ABC9-4502-A1C5-9074D8784133}">
      <dgm:prSet phldrT="[Текст]" custT="1"/>
      <dgm:spPr/>
      <dgm:t>
        <a:bodyPr/>
        <a:lstStyle/>
        <a:p>
          <a:r>
            <a:rPr lang="en-US" sz="800" b="1">
              <a:latin typeface="Times New Roman" pitchFamily="18" charset="0"/>
              <a:cs typeface="Times New Roman" pitchFamily="18" charset="0"/>
            </a:rPr>
            <a:t>Glu27Glu</a:t>
          </a:r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3533F19B-4483-4DCC-B787-DB6AF28633F9}" type="parTrans" cxnId="{02C203DE-B2AD-4133-BD6C-3925970128AB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73CF6334-73B8-43AF-ADD0-ECD18C8A75DA}" type="sibTrans" cxnId="{02C203DE-B2AD-4133-BD6C-3925970128AB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8A15E52A-1F84-4AF4-A7E2-06BCECA4773A}">
      <dgm:prSet custT="1"/>
      <dgm:spPr/>
      <dgm:t>
        <a:bodyPr/>
        <a:lstStyle/>
        <a:p>
          <a:r>
            <a:rPr lang="en-US" sz="800" b="1">
              <a:latin typeface="Times New Roman" pitchFamily="18" charset="0"/>
              <a:cs typeface="Times New Roman" pitchFamily="18" charset="0"/>
            </a:rPr>
            <a:t>Gly</a:t>
          </a:r>
          <a:r>
            <a:rPr lang="ru-RU" sz="800" b="1">
              <a:latin typeface="Times New Roman" pitchFamily="18" charset="0"/>
              <a:cs typeface="Times New Roman" pitchFamily="18" charset="0"/>
            </a:rPr>
            <a:t>16</a:t>
          </a:r>
          <a:r>
            <a:rPr lang="en-US" sz="800" b="1">
              <a:latin typeface="Times New Roman" pitchFamily="18" charset="0"/>
              <a:cs typeface="Times New Roman" pitchFamily="18" charset="0"/>
            </a:rPr>
            <a:t>Gly</a:t>
          </a:r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24752283-6302-4452-BC1C-E896DDFF4A98}" type="parTrans" cxnId="{138AD0FF-8B38-4258-9083-84A5F173B753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E5CB36C6-3D19-44BC-A89B-53F196A4A903}" type="sibTrans" cxnId="{138AD0FF-8B38-4258-9083-84A5F173B753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64A28604-416E-4BFE-A29B-9B237653CB0E}">
      <dgm:prSet custT="1"/>
      <dgm:spPr/>
      <dgm:t>
        <a:bodyPr/>
        <a:lstStyle/>
        <a:p>
          <a:r>
            <a:rPr lang="en-US" sz="800" b="1">
              <a:latin typeface="Times New Roman" pitchFamily="18" charset="0"/>
              <a:cs typeface="Times New Roman" pitchFamily="18" charset="0"/>
            </a:rPr>
            <a:t>Gln</a:t>
          </a:r>
          <a:r>
            <a:rPr lang="ru-RU" sz="800" b="1">
              <a:latin typeface="Times New Roman" pitchFamily="18" charset="0"/>
              <a:cs typeface="Times New Roman" pitchFamily="18" charset="0"/>
            </a:rPr>
            <a:t>27</a:t>
          </a:r>
          <a:r>
            <a:rPr lang="en-US" sz="800" b="1">
              <a:latin typeface="Times New Roman" pitchFamily="18" charset="0"/>
              <a:cs typeface="Times New Roman" pitchFamily="18" charset="0"/>
            </a:rPr>
            <a:t>Gln</a:t>
          </a:r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FAEBED93-ABD4-4EEB-8E63-0D942C61F64B}" type="parTrans" cxnId="{98E667B2-855D-4971-8F94-6F659AB347F5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C3103489-68EE-4C67-9B82-7235ED5D50DA}" type="sibTrans" cxnId="{98E667B2-855D-4971-8F94-6F659AB347F5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BDC79A39-2BFA-4894-9DC4-F80547467D88}">
      <dgm:prSet custT="1"/>
      <dgm:spPr/>
      <dgm:t>
        <a:bodyPr/>
        <a:lstStyle/>
        <a:p>
          <a:r>
            <a:rPr lang="en-US" sz="800" b="1" dirty="0">
              <a:latin typeface="Times New Roman" pitchFamily="18" charset="0"/>
              <a:cs typeface="Times New Roman" pitchFamily="18" charset="0"/>
            </a:rPr>
            <a:t>Glu27Gln</a:t>
          </a:r>
          <a:endParaRPr lang="ru-RU" sz="800" b="1" dirty="0">
            <a:latin typeface="Times New Roman" pitchFamily="18" charset="0"/>
            <a:cs typeface="Times New Roman" pitchFamily="18" charset="0"/>
          </a:endParaRPr>
        </a:p>
      </dgm:t>
    </dgm:pt>
    <dgm:pt modelId="{91D462FE-76D9-4291-8D26-650CD94E3D96}" type="parTrans" cxnId="{4813022F-735F-4F5A-AD2A-4FD8573D1CF5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9BEBC3E4-6DCA-410E-9C1C-844CA571ADA0}" type="sibTrans" cxnId="{4813022F-735F-4F5A-AD2A-4FD8573D1CF5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C2CEBAC6-71B6-4828-9E06-5B0113C9BFED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800" b="1">
              <a:latin typeface="Times New Roman" pitchFamily="18" charset="0"/>
              <a:cs typeface="Times New Roman" pitchFamily="18" charset="0"/>
            </a:rPr>
            <a:t>Gln</a:t>
          </a:r>
          <a:r>
            <a:rPr lang="ru-RU" sz="800" b="1">
              <a:latin typeface="Times New Roman" pitchFamily="18" charset="0"/>
              <a:cs typeface="Times New Roman" pitchFamily="18" charset="0"/>
            </a:rPr>
            <a:t>27</a:t>
          </a:r>
          <a:r>
            <a:rPr lang="en-US" sz="800" b="1">
              <a:latin typeface="Times New Roman" pitchFamily="18" charset="0"/>
              <a:cs typeface="Times New Roman" pitchFamily="18" charset="0"/>
            </a:rPr>
            <a:t>Gln</a:t>
          </a:r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9C6FF998-1719-4FD7-90B7-888B02F3B3F7}" type="parTrans" cxnId="{9D4BB9B2-A32D-499E-959C-8B5EDFD6B4E0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902FAE02-D405-455F-BA78-2201DFC3F7EF}" type="sibTrans" cxnId="{9D4BB9B2-A32D-499E-959C-8B5EDFD6B4E0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EB0D5B2C-D955-4112-A054-5E335AA33BE1}">
      <dgm:prSet custT="1"/>
      <dgm:spPr/>
      <dgm:t>
        <a:bodyPr/>
        <a:lstStyle/>
        <a:p>
          <a:r>
            <a:rPr lang="en-US" sz="800" b="1">
              <a:latin typeface="Times New Roman" pitchFamily="18" charset="0"/>
              <a:cs typeface="Times New Roman" pitchFamily="18" charset="0"/>
            </a:rPr>
            <a:t>Glu27Glu</a:t>
          </a:r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139B6AE8-DDBB-4EE5-992D-A5B41DF0CAF6}" type="parTrans" cxnId="{20EB15A5-4668-4B6C-B415-E24A5DECCF0A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E0E49CEF-21AB-487F-9263-F5B5B8CDC1BC}" type="sibTrans" cxnId="{20EB15A5-4668-4B6C-B415-E24A5DECCF0A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37281EAA-F379-4219-8151-D1E4391AF157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800" b="1">
              <a:latin typeface="Times New Roman" pitchFamily="18" charset="0"/>
              <a:cs typeface="Times New Roman" pitchFamily="18" charset="0"/>
            </a:rPr>
            <a:t>Glu27Gln</a:t>
          </a:r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98C7CABF-9100-4F22-AB82-44B54A62AE67}" type="parTrans" cxnId="{CCACCF4E-8382-4696-B3F3-940D7BBE44D1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FF913959-F3F5-47C1-9D16-2FA94114CF56}" type="sibTrans" cxnId="{CCACCF4E-8382-4696-B3F3-940D7BBE44D1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7FC7D606-3BF5-4215-80CD-3B82F15DA9ED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800" b="1">
              <a:latin typeface="Times New Roman" pitchFamily="18" charset="0"/>
              <a:cs typeface="Times New Roman" pitchFamily="18" charset="0"/>
            </a:rPr>
            <a:t>Gln</a:t>
          </a:r>
          <a:r>
            <a:rPr lang="ru-RU" sz="800" b="1">
              <a:latin typeface="Times New Roman" pitchFamily="18" charset="0"/>
              <a:cs typeface="Times New Roman" pitchFamily="18" charset="0"/>
            </a:rPr>
            <a:t>27</a:t>
          </a:r>
          <a:r>
            <a:rPr lang="en-US" sz="800" b="1">
              <a:latin typeface="Times New Roman" pitchFamily="18" charset="0"/>
              <a:cs typeface="Times New Roman" pitchFamily="18" charset="0"/>
            </a:rPr>
            <a:t>Gln</a:t>
          </a:r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CFA96FDB-08F6-403C-81B5-F07BA07F5A6A}" type="parTrans" cxnId="{C7229196-3B5C-4B77-BC2E-FD0B8BFDE422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F970CA18-6657-41F2-95BD-55468EBD0523}" type="sibTrans" cxnId="{C7229196-3B5C-4B77-BC2E-FD0B8BFDE422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448EB080-50FC-4E17-84EB-2A26B5F26427}">
      <dgm:prSet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800" b="1">
              <a:latin typeface="Times New Roman" pitchFamily="18" charset="0"/>
              <a:cs typeface="Times New Roman" pitchFamily="18" charset="0"/>
            </a:rPr>
            <a:t>0%</a:t>
          </a:r>
        </a:p>
      </dgm:t>
    </dgm:pt>
    <dgm:pt modelId="{C4899810-C866-4BCD-A2CD-0F1B80327C22}" type="parTrans" cxnId="{60B1FEFB-0BCB-4CB1-B109-382CD14F28C1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F0926462-E25C-4C26-B98F-2C6A7712E4C2}" type="sibTrans" cxnId="{60B1FEFB-0BCB-4CB1-B109-382CD14F28C1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E2E6C3C5-E435-4908-9290-CA396AC12E1A}">
      <dgm:prSet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800" b="1">
              <a:latin typeface="Times New Roman" pitchFamily="18" charset="0"/>
              <a:cs typeface="Times New Roman" pitchFamily="18" charset="0"/>
            </a:rPr>
            <a:t>0%</a:t>
          </a:r>
        </a:p>
      </dgm:t>
    </dgm:pt>
    <dgm:pt modelId="{A202D7F5-5834-4FEA-AD99-AAB5E11C55FE}" type="parTrans" cxnId="{44B45D67-962B-4A0A-A412-FA4A045B50DA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4CF42C35-ABED-4E7C-AA8E-88F8A783872E}" type="sibTrans" cxnId="{44B45D67-962B-4A0A-A412-FA4A045B50DA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3703DB06-8771-495D-B306-3A906C300945}">
      <dgm:prSet custT="1"/>
      <dgm:spPr>
        <a:ln w="57150">
          <a:solidFill>
            <a:srgbClr val="FF0000"/>
          </a:solidFill>
        </a:ln>
      </dgm:spPr>
      <dgm:t>
        <a:bodyPr/>
        <a:lstStyle/>
        <a:p>
          <a:r>
            <a:rPr lang="ru-RU" sz="800" b="1" dirty="0">
              <a:latin typeface="Times New Roman" pitchFamily="18" charset="0"/>
              <a:cs typeface="Times New Roman" pitchFamily="18" charset="0"/>
            </a:rPr>
            <a:t>7,9</a:t>
          </a:r>
          <a:r>
            <a:rPr lang="en-US" sz="800" b="1" dirty="0">
              <a:latin typeface="Times New Roman" pitchFamily="18" charset="0"/>
              <a:cs typeface="Times New Roman" pitchFamily="18" charset="0"/>
            </a:rPr>
            <a:t>%</a:t>
          </a:r>
          <a:endParaRPr lang="ru-RU" sz="800" b="1" dirty="0">
            <a:latin typeface="Times New Roman" pitchFamily="18" charset="0"/>
            <a:cs typeface="Times New Roman" pitchFamily="18" charset="0"/>
          </a:endParaRPr>
        </a:p>
      </dgm:t>
    </dgm:pt>
    <dgm:pt modelId="{867EB948-C4F2-4294-8CA3-09BE05D15401}" type="parTrans" cxnId="{667DD80C-79C3-47B4-B11B-3CFFDF6E3C94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6BA156FD-5A9D-4D8F-9FDD-4F3315906174}" type="sibTrans" cxnId="{667DD80C-79C3-47B4-B11B-3CFFDF6E3C94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8BA22D8D-F799-4F57-8E62-033BA90E0B3B}">
      <dgm:prSet custT="1"/>
      <dgm:spPr/>
      <dgm:t>
        <a:bodyPr/>
        <a:lstStyle/>
        <a:p>
          <a:r>
            <a:rPr lang="ru-RU" sz="800" b="1" dirty="0">
              <a:latin typeface="Times New Roman" pitchFamily="18" charset="0"/>
              <a:cs typeface="Times New Roman" pitchFamily="18" charset="0"/>
            </a:rPr>
            <a:t>34,2</a:t>
          </a:r>
          <a:r>
            <a:rPr lang="en-US" sz="800" b="1" dirty="0">
              <a:latin typeface="Times New Roman" pitchFamily="18" charset="0"/>
              <a:cs typeface="Times New Roman" pitchFamily="18" charset="0"/>
            </a:rPr>
            <a:t>%</a:t>
          </a:r>
          <a:endParaRPr lang="ru-RU" sz="800" b="1" dirty="0">
            <a:latin typeface="Times New Roman" pitchFamily="18" charset="0"/>
            <a:cs typeface="Times New Roman" pitchFamily="18" charset="0"/>
          </a:endParaRPr>
        </a:p>
      </dgm:t>
    </dgm:pt>
    <dgm:pt modelId="{BDB78113-78E3-4035-A7F7-6AE01228A96E}" type="parTrans" cxnId="{DE65A9B3-E65E-4E55-ADDD-A45791B39316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2510F837-BF57-4178-80EC-83D3FE1F9515}" type="sibTrans" cxnId="{DE65A9B3-E65E-4E55-ADDD-A45791B39316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0BD133D0-1F2F-448F-A04C-4B6C2BB961C7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800" b="1">
              <a:latin typeface="Times New Roman" pitchFamily="18" charset="0"/>
              <a:cs typeface="Times New Roman" pitchFamily="18" charset="0"/>
            </a:rPr>
            <a:t>13,2</a:t>
          </a:r>
          <a:r>
            <a:rPr lang="en-US" sz="800" b="1">
              <a:latin typeface="Times New Roman" pitchFamily="18" charset="0"/>
              <a:cs typeface="Times New Roman" pitchFamily="18" charset="0"/>
            </a:rPr>
            <a:t>%</a:t>
          </a:r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3C4119BF-131A-43F4-97CB-E3052F1E27C3}" type="parTrans" cxnId="{D37CAA39-E4C0-41D0-A909-17A2A2D39E1F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3A0FFFB8-C3DA-4BD0-B627-1D1B1FA107AA}" type="sibTrans" cxnId="{D37CAA39-E4C0-41D0-A909-17A2A2D39E1F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E63670F0-C922-4013-A3B1-05D0584E1A7C}">
      <dgm:prSet custT="1"/>
      <dgm:spPr/>
      <dgm:t>
        <a:bodyPr/>
        <a:lstStyle/>
        <a:p>
          <a:r>
            <a:rPr lang="ru-RU" sz="800" b="1">
              <a:latin typeface="Times New Roman" pitchFamily="18" charset="0"/>
              <a:cs typeface="Times New Roman" pitchFamily="18" charset="0"/>
            </a:rPr>
            <a:t>36,1</a:t>
          </a:r>
          <a:r>
            <a:rPr lang="en-US" sz="800" b="1">
              <a:latin typeface="Times New Roman" pitchFamily="18" charset="0"/>
              <a:cs typeface="Times New Roman" pitchFamily="18" charset="0"/>
            </a:rPr>
            <a:t>%</a:t>
          </a:r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F9FB9321-708A-4A40-925B-B9F52D44C655}" type="parTrans" cxnId="{CE259273-152C-4B14-84F3-2B0C02BF01F1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A7B31A7A-9783-4D9B-9B67-2C4869BF8984}" type="sibTrans" cxnId="{CE259273-152C-4B14-84F3-2B0C02BF01F1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B3DC0C3C-6407-43E7-8F8A-9BCCD000D4A1}">
      <dgm:prSet custT="1"/>
      <dgm:spPr>
        <a:solidFill>
          <a:schemeClr val="bg1">
            <a:alpha val="90000"/>
          </a:schemeClr>
        </a:solidFill>
        <a:ln w="57150">
          <a:solidFill>
            <a:srgbClr val="FF0000"/>
          </a:solidFill>
        </a:ln>
      </dgm:spPr>
      <dgm:t>
        <a:bodyPr/>
        <a:lstStyle/>
        <a:p>
          <a:r>
            <a:rPr lang="ru-RU" sz="800" b="1" dirty="0">
              <a:latin typeface="Times New Roman" pitchFamily="18" charset="0"/>
              <a:cs typeface="Times New Roman" pitchFamily="18" charset="0"/>
            </a:rPr>
            <a:t>7,9%</a:t>
          </a:r>
        </a:p>
      </dgm:t>
    </dgm:pt>
    <dgm:pt modelId="{9339AC81-FF8A-4D67-80B5-0BEB3E41B282}" type="parTrans" cxnId="{1F2E2608-FE82-4B3D-8AD8-70DCD604C7CC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3ECCB821-6188-41DD-B5C1-7E952641FF8D}" type="sibTrans" cxnId="{1F2E2608-FE82-4B3D-8AD8-70DCD604C7CC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CC708C65-29BB-4D6A-8037-0F45C2435E85}">
      <dgm:prSet custT="1"/>
      <dgm:spPr>
        <a:solidFill>
          <a:schemeClr val="bg1">
            <a:alpha val="90000"/>
          </a:schemeClr>
        </a:solidFill>
        <a:ln w="57150">
          <a:solidFill>
            <a:srgbClr val="FF0000"/>
          </a:solidFill>
        </a:ln>
      </dgm:spPr>
      <dgm:t>
        <a:bodyPr/>
        <a:lstStyle/>
        <a:p>
          <a:r>
            <a:rPr lang="ru-RU" sz="800" b="1" dirty="0">
              <a:latin typeface="Times New Roman" pitchFamily="18" charset="0"/>
              <a:cs typeface="Times New Roman" pitchFamily="18" charset="0"/>
            </a:rPr>
            <a:t>5,3</a:t>
          </a:r>
          <a:r>
            <a:rPr lang="en-US" sz="800" b="1" dirty="0">
              <a:latin typeface="Times New Roman" pitchFamily="18" charset="0"/>
              <a:cs typeface="Times New Roman" pitchFamily="18" charset="0"/>
            </a:rPr>
            <a:t>%</a:t>
          </a:r>
          <a:endParaRPr lang="ru-RU" sz="800" b="1" dirty="0">
            <a:latin typeface="Times New Roman" pitchFamily="18" charset="0"/>
            <a:cs typeface="Times New Roman" pitchFamily="18" charset="0"/>
          </a:endParaRPr>
        </a:p>
      </dgm:t>
    </dgm:pt>
    <dgm:pt modelId="{1F23D9CC-77D8-4BAC-8108-8920D35896A3}" type="parTrans" cxnId="{83A80799-A391-41A4-A1C4-C5F3CDFEB909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865CC530-23AD-4E67-91AB-0CE8545D0402}" type="sibTrans" cxnId="{83A80799-A391-41A4-A1C4-C5F3CDFEB909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A2CD6BBA-A0CE-4B90-9BE9-C749B4962471}">
      <dgm:prSet custT="1"/>
      <dgm:spPr/>
      <dgm:t>
        <a:bodyPr/>
        <a:lstStyle/>
        <a:p>
          <a:r>
            <a:rPr lang="ru-RU" sz="800" b="1">
              <a:latin typeface="Times New Roman" pitchFamily="18" charset="0"/>
              <a:cs typeface="Times New Roman" pitchFamily="18" charset="0"/>
            </a:rPr>
            <a:t>14,5%</a:t>
          </a:r>
        </a:p>
      </dgm:t>
    </dgm:pt>
    <dgm:pt modelId="{1A6D3C27-70AB-41FA-B736-B1D08F5EDB6C}" type="sibTrans" cxnId="{F0124C20-C676-414C-946E-2D87A1F111F4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8250C5FB-F885-4B97-AE5B-6C549B556AAC}" type="parTrans" cxnId="{F0124C20-C676-414C-946E-2D87A1F111F4}">
      <dgm:prSet/>
      <dgm:spPr/>
      <dgm:t>
        <a:bodyPr/>
        <a:lstStyle/>
        <a:p>
          <a:endParaRPr lang="ru-RU" sz="800" b="1">
            <a:latin typeface="Times New Roman" pitchFamily="18" charset="0"/>
            <a:cs typeface="Times New Roman" pitchFamily="18" charset="0"/>
          </a:endParaRPr>
        </a:p>
      </dgm:t>
    </dgm:pt>
    <dgm:pt modelId="{DDB78FAA-19BA-4E05-ADE7-C3C3DBD56C38}" type="pres">
      <dgm:prSet presAssocID="{D52E77B6-0F63-4D96-B469-362EB90CD91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CBFCF13-499B-4515-9060-423BA7C52037}" type="pres">
      <dgm:prSet presAssocID="{9906D1DC-CD7A-4C42-A799-1973ADAF1113}" presName="hierRoot1" presStyleCnt="0"/>
      <dgm:spPr/>
    </dgm:pt>
    <dgm:pt modelId="{04B3DE50-7105-4ED6-B4F9-E32EC075BC71}" type="pres">
      <dgm:prSet presAssocID="{9906D1DC-CD7A-4C42-A799-1973ADAF1113}" presName="composite" presStyleCnt="0"/>
      <dgm:spPr/>
    </dgm:pt>
    <dgm:pt modelId="{8BCAC633-0B22-4E5D-8125-1FCC7527425D}" type="pres">
      <dgm:prSet presAssocID="{9906D1DC-CD7A-4C42-A799-1973ADAF1113}" presName="background" presStyleLbl="node0" presStyleIdx="0" presStyleCnt="1"/>
      <dgm:spPr/>
    </dgm:pt>
    <dgm:pt modelId="{F5206204-96FF-4BD6-A83F-112E344CE107}" type="pres">
      <dgm:prSet presAssocID="{9906D1DC-CD7A-4C42-A799-1973ADAF1113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D6F574-D638-4D84-BD72-2B556A92FE68}" type="pres">
      <dgm:prSet presAssocID="{9906D1DC-CD7A-4C42-A799-1973ADAF1113}" presName="hierChild2" presStyleCnt="0"/>
      <dgm:spPr/>
    </dgm:pt>
    <dgm:pt modelId="{22403CC7-4E33-4DC4-91FF-A834B781BFFD}" type="pres">
      <dgm:prSet presAssocID="{AD4B6D71-8294-4D2A-A4CA-A19C271CE992}" presName="Name10" presStyleLbl="parChTrans1D2" presStyleIdx="0" presStyleCnt="3"/>
      <dgm:spPr/>
      <dgm:t>
        <a:bodyPr/>
        <a:lstStyle/>
        <a:p>
          <a:endParaRPr lang="ru-RU"/>
        </a:p>
      </dgm:t>
    </dgm:pt>
    <dgm:pt modelId="{A45529C6-98D3-4C82-8CE4-4983AEAEA4BC}" type="pres">
      <dgm:prSet presAssocID="{D01DF3F3-7A35-45C8-BED7-1C02C1D70124}" presName="hierRoot2" presStyleCnt="0"/>
      <dgm:spPr/>
    </dgm:pt>
    <dgm:pt modelId="{50E75EF9-2139-47FE-AABC-009A9214BEA6}" type="pres">
      <dgm:prSet presAssocID="{D01DF3F3-7A35-45C8-BED7-1C02C1D70124}" presName="composite2" presStyleCnt="0"/>
      <dgm:spPr/>
    </dgm:pt>
    <dgm:pt modelId="{74EBA811-8757-49E7-A242-19BF72478E39}" type="pres">
      <dgm:prSet presAssocID="{D01DF3F3-7A35-45C8-BED7-1C02C1D70124}" presName="background2" presStyleLbl="node2" presStyleIdx="0" presStyleCnt="3"/>
      <dgm:spPr/>
    </dgm:pt>
    <dgm:pt modelId="{24885042-D60A-4A03-AD77-48618239362B}" type="pres">
      <dgm:prSet presAssocID="{D01DF3F3-7A35-45C8-BED7-1C02C1D7012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29FC94-8951-44A2-8914-69783BEB2D17}" type="pres">
      <dgm:prSet presAssocID="{D01DF3F3-7A35-45C8-BED7-1C02C1D70124}" presName="hierChild3" presStyleCnt="0"/>
      <dgm:spPr/>
    </dgm:pt>
    <dgm:pt modelId="{6F68CFAC-4822-481D-9392-42030C1BA899}" type="pres">
      <dgm:prSet presAssocID="{4C00AA66-AD4C-4ADB-9F04-58379B6B280C}" presName="Name17" presStyleLbl="parChTrans1D3" presStyleIdx="0" presStyleCnt="9"/>
      <dgm:spPr/>
      <dgm:t>
        <a:bodyPr/>
        <a:lstStyle/>
        <a:p>
          <a:endParaRPr lang="ru-RU"/>
        </a:p>
      </dgm:t>
    </dgm:pt>
    <dgm:pt modelId="{BE733A6A-EB31-4875-8FE1-CA7AC722FC8F}" type="pres">
      <dgm:prSet presAssocID="{CBC25EAE-05F3-4ADE-9016-C53BA37B4352}" presName="hierRoot3" presStyleCnt="0"/>
      <dgm:spPr/>
    </dgm:pt>
    <dgm:pt modelId="{EF850FC5-8235-4171-A1F7-F3F3325E1532}" type="pres">
      <dgm:prSet presAssocID="{CBC25EAE-05F3-4ADE-9016-C53BA37B4352}" presName="composite3" presStyleCnt="0"/>
      <dgm:spPr/>
    </dgm:pt>
    <dgm:pt modelId="{B4F57B51-71BC-47DA-8DB4-CB1A55A1B632}" type="pres">
      <dgm:prSet presAssocID="{CBC25EAE-05F3-4ADE-9016-C53BA37B4352}" presName="background3" presStyleLbl="node3" presStyleIdx="0" presStyleCnt="9"/>
      <dgm:spPr/>
    </dgm:pt>
    <dgm:pt modelId="{C5A0B084-2A3B-4E7C-B9F7-441C2C16BFF0}" type="pres">
      <dgm:prSet presAssocID="{CBC25EAE-05F3-4ADE-9016-C53BA37B4352}" presName="text3" presStyleLbl="fgAcc3" presStyleIdx="0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D3D14C-FB05-4A60-8955-D38082171ACD}" type="pres">
      <dgm:prSet presAssocID="{CBC25EAE-05F3-4ADE-9016-C53BA37B4352}" presName="hierChild4" presStyleCnt="0"/>
      <dgm:spPr/>
    </dgm:pt>
    <dgm:pt modelId="{3BC2CAE6-DB5E-44FA-8B20-CF2F63ED84C7}" type="pres">
      <dgm:prSet presAssocID="{C4899810-C866-4BCD-A2CD-0F1B80327C22}" presName="Name23" presStyleLbl="parChTrans1D4" presStyleIdx="0" presStyleCnt="9"/>
      <dgm:spPr/>
      <dgm:t>
        <a:bodyPr/>
        <a:lstStyle/>
        <a:p>
          <a:endParaRPr lang="ru-RU"/>
        </a:p>
      </dgm:t>
    </dgm:pt>
    <dgm:pt modelId="{958CBE8F-4C6B-4E55-B4C6-FE30B1EA83BE}" type="pres">
      <dgm:prSet presAssocID="{448EB080-50FC-4E17-84EB-2A26B5F26427}" presName="hierRoot4" presStyleCnt="0"/>
      <dgm:spPr/>
    </dgm:pt>
    <dgm:pt modelId="{0CC275C6-2F52-4308-A6D0-3B9107D4CB2C}" type="pres">
      <dgm:prSet presAssocID="{448EB080-50FC-4E17-84EB-2A26B5F26427}" presName="composite4" presStyleCnt="0"/>
      <dgm:spPr/>
    </dgm:pt>
    <dgm:pt modelId="{F19F9B84-B374-49BC-BCC6-F73DEA6B7974}" type="pres">
      <dgm:prSet presAssocID="{448EB080-50FC-4E17-84EB-2A26B5F26427}" presName="background4" presStyleLbl="node4" presStyleIdx="0" presStyleCnt="9"/>
      <dgm:spPr/>
    </dgm:pt>
    <dgm:pt modelId="{5D82F183-A2CE-41B2-9071-9D07E33CEE9B}" type="pres">
      <dgm:prSet presAssocID="{448EB080-50FC-4E17-84EB-2A26B5F26427}" presName="text4" presStyleLbl="fgAcc4" presStyleIdx="0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901A1B-8D5B-4A04-AAB4-EC0C60EE8A83}" type="pres">
      <dgm:prSet presAssocID="{448EB080-50FC-4E17-84EB-2A26B5F26427}" presName="hierChild5" presStyleCnt="0"/>
      <dgm:spPr/>
    </dgm:pt>
    <dgm:pt modelId="{ED7FAA28-9D81-461F-8BA9-EF24667FA9D4}" type="pres">
      <dgm:prSet presAssocID="{1EBC2A03-415A-4883-8386-9FBEEF205BDE}" presName="Name17" presStyleLbl="parChTrans1D3" presStyleIdx="1" presStyleCnt="9"/>
      <dgm:spPr/>
      <dgm:t>
        <a:bodyPr/>
        <a:lstStyle/>
        <a:p>
          <a:endParaRPr lang="ru-RU"/>
        </a:p>
      </dgm:t>
    </dgm:pt>
    <dgm:pt modelId="{9D587E3E-BA06-4161-9FE6-54B2A9F769BA}" type="pres">
      <dgm:prSet presAssocID="{55BC6112-45F0-4672-A1EC-09CEABF7EC3D}" presName="hierRoot3" presStyleCnt="0"/>
      <dgm:spPr/>
    </dgm:pt>
    <dgm:pt modelId="{CB54D03C-8796-4245-B86A-D5E2BC26D1BB}" type="pres">
      <dgm:prSet presAssocID="{55BC6112-45F0-4672-A1EC-09CEABF7EC3D}" presName="composite3" presStyleCnt="0"/>
      <dgm:spPr/>
    </dgm:pt>
    <dgm:pt modelId="{29313E6C-67C3-4AAD-BF70-E1BB2AC58503}" type="pres">
      <dgm:prSet presAssocID="{55BC6112-45F0-4672-A1EC-09CEABF7EC3D}" presName="background3" presStyleLbl="node3" presStyleIdx="1" presStyleCnt="9"/>
      <dgm:spPr/>
    </dgm:pt>
    <dgm:pt modelId="{80996C3B-9148-428C-9E82-DCC68BCBE449}" type="pres">
      <dgm:prSet presAssocID="{55BC6112-45F0-4672-A1EC-09CEABF7EC3D}" presName="text3" presStyleLbl="fgAcc3" presStyleIdx="1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E33179-136E-41B5-B36A-A1C7CFE17076}" type="pres">
      <dgm:prSet presAssocID="{55BC6112-45F0-4672-A1EC-09CEABF7EC3D}" presName="hierChild4" presStyleCnt="0"/>
      <dgm:spPr/>
    </dgm:pt>
    <dgm:pt modelId="{19831602-4C2A-4D58-A295-1E9C98DA087E}" type="pres">
      <dgm:prSet presAssocID="{A202D7F5-5834-4FEA-AD99-AAB5E11C55FE}" presName="Name23" presStyleLbl="parChTrans1D4" presStyleIdx="1" presStyleCnt="9"/>
      <dgm:spPr/>
      <dgm:t>
        <a:bodyPr/>
        <a:lstStyle/>
        <a:p>
          <a:endParaRPr lang="ru-RU"/>
        </a:p>
      </dgm:t>
    </dgm:pt>
    <dgm:pt modelId="{16AE4B1A-5B48-4205-B7CF-561CE6EF538E}" type="pres">
      <dgm:prSet presAssocID="{E2E6C3C5-E435-4908-9290-CA396AC12E1A}" presName="hierRoot4" presStyleCnt="0"/>
      <dgm:spPr/>
    </dgm:pt>
    <dgm:pt modelId="{B52D2D1E-B1D0-418E-AFE0-11DA4FA184D9}" type="pres">
      <dgm:prSet presAssocID="{E2E6C3C5-E435-4908-9290-CA396AC12E1A}" presName="composite4" presStyleCnt="0"/>
      <dgm:spPr/>
    </dgm:pt>
    <dgm:pt modelId="{EBF177D1-FF5B-449F-9B9B-98EE7416A54C}" type="pres">
      <dgm:prSet presAssocID="{E2E6C3C5-E435-4908-9290-CA396AC12E1A}" presName="background4" presStyleLbl="node4" presStyleIdx="1" presStyleCnt="9"/>
      <dgm:spPr/>
    </dgm:pt>
    <dgm:pt modelId="{D999DF47-7BC8-4503-8B8D-9CA29DD4C24C}" type="pres">
      <dgm:prSet presAssocID="{E2E6C3C5-E435-4908-9290-CA396AC12E1A}" presName="text4" presStyleLbl="fgAcc4" presStyleIdx="1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1F2061-D514-47D5-BCB6-E71E0DE3E58D}" type="pres">
      <dgm:prSet presAssocID="{E2E6C3C5-E435-4908-9290-CA396AC12E1A}" presName="hierChild5" presStyleCnt="0"/>
      <dgm:spPr/>
    </dgm:pt>
    <dgm:pt modelId="{EC413AB0-1F26-410C-9E5B-89A68FB40E9C}" type="pres">
      <dgm:prSet presAssocID="{FAEBED93-ABD4-4EEB-8E63-0D942C61F64B}" presName="Name17" presStyleLbl="parChTrans1D3" presStyleIdx="2" presStyleCnt="9"/>
      <dgm:spPr/>
      <dgm:t>
        <a:bodyPr/>
        <a:lstStyle/>
        <a:p>
          <a:endParaRPr lang="ru-RU"/>
        </a:p>
      </dgm:t>
    </dgm:pt>
    <dgm:pt modelId="{765A6C9C-11F7-43BA-AE71-6C31726688A5}" type="pres">
      <dgm:prSet presAssocID="{64A28604-416E-4BFE-A29B-9B237653CB0E}" presName="hierRoot3" presStyleCnt="0"/>
      <dgm:spPr/>
    </dgm:pt>
    <dgm:pt modelId="{DE4B36F9-922E-45DA-B0CB-28168EF2C3D2}" type="pres">
      <dgm:prSet presAssocID="{64A28604-416E-4BFE-A29B-9B237653CB0E}" presName="composite3" presStyleCnt="0"/>
      <dgm:spPr/>
    </dgm:pt>
    <dgm:pt modelId="{0B2C761F-3CA7-4B5F-BEE4-7E43D7D51B96}" type="pres">
      <dgm:prSet presAssocID="{64A28604-416E-4BFE-A29B-9B237653CB0E}" presName="background3" presStyleLbl="node3" presStyleIdx="2" presStyleCnt="9"/>
      <dgm:spPr/>
    </dgm:pt>
    <dgm:pt modelId="{FB0ECA5F-B64A-4463-A031-1C56CD11D3B1}" type="pres">
      <dgm:prSet presAssocID="{64A28604-416E-4BFE-A29B-9B237653CB0E}" presName="text3" presStyleLbl="fgAcc3" presStyleIdx="2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D3E8DD-2AC0-4CFE-8769-963559645557}" type="pres">
      <dgm:prSet presAssocID="{64A28604-416E-4BFE-A29B-9B237653CB0E}" presName="hierChild4" presStyleCnt="0"/>
      <dgm:spPr/>
    </dgm:pt>
    <dgm:pt modelId="{11B065D2-0D0B-4694-890A-FEADDE2ACD24}" type="pres">
      <dgm:prSet presAssocID="{8250C5FB-F885-4B97-AE5B-6C549B556AAC}" presName="Name23" presStyleLbl="parChTrans1D4" presStyleIdx="2" presStyleCnt="9"/>
      <dgm:spPr/>
      <dgm:t>
        <a:bodyPr/>
        <a:lstStyle/>
        <a:p>
          <a:endParaRPr lang="ru-RU"/>
        </a:p>
      </dgm:t>
    </dgm:pt>
    <dgm:pt modelId="{FFCA5497-CD0A-4747-AF35-B57065C61D52}" type="pres">
      <dgm:prSet presAssocID="{A2CD6BBA-A0CE-4B90-9BE9-C749B4962471}" presName="hierRoot4" presStyleCnt="0"/>
      <dgm:spPr/>
    </dgm:pt>
    <dgm:pt modelId="{02BFC8FF-E21C-4F15-A0AE-ADF085BA9028}" type="pres">
      <dgm:prSet presAssocID="{A2CD6BBA-A0CE-4B90-9BE9-C749B4962471}" presName="composite4" presStyleCnt="0"/>
      <dgm:spPr/>
    </dgm:pt>
    <dgm:pt modelId="{AED56FAE-F7C9-4C70-9588-51E3F035FB7A}" type="pres">
      <dgm:prSet presAssocID="{A2CD6BBA-A0CE-4B90-9BE9-C749B4962471}" presName="background4" presStyleLbl="node4" presStyleIdx="2" presStyleCnt="9"/>
      <dgm:spPr/>
    </dgm:pt>
    <dgm:pt modelId="{980CBC11-9A7D-457F-A40F-8434A392C05C}" type="pres">
      <dgm:prSet presAssocID="{A2CD6BBA-A0CE-4B90-9BE9-C749B4962471}" presName="text4" presStyleLbl="fgAcc4" presStyleIdx="2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E52AFB-5BB6-4120-9EE3-F6C068506F3F}" type="pres">
      <dgm:prSet presAssocID="{A2CD6BBA-A0CE-4B90-9BE9-C749B4962471}" presName="hierChild5" presStyleCnt="0"/>
      <dgm:spPr/>
    </dgm:pt>
    <dgm:pt modelId="{FE89B13B-FBEE-4057-8DF4-B18AAF08A1A2}" type="pres">
      <dgm:prSet presAssocID="{15BF52D7-6102-4DD7-8B3C-7E810DF5D7FF}" presName="Name10" presStyleLbl="parChTrans1D2" presStyleIdx="1" presStyleCnt="3"/>
      <dgm:spPr/>
      <dgm:t>
        <a:bodyPr/>
        <a:lstStyle/>
        <a:p>
          <a:endParaRPr lang="ru-RU"/>
        </a:p>
      </dgm:t>
    </dgm:pt>
    <dgm:pt modelId="{6AC8E3EA-A9D3-4581-9CC7-E6077D0A95BE}" type="pres">
      <dgm:prSet presAssocID="{C64D0DF3-7B89-447E-9EE0-2462F1656E60}" presName="hierRoot2" presStyleCnt="0"/>
      <dgm:spPr/>
    </dgm:pt>
    <dgm:pt modelId="{C4F060C9-D5C6-4CC4-8480-B74A1141F859}" type="pres">
      <dgm:prSet presAssocID="{C64D0DF3-7B89-447E-9EE0-2462F1656E60}" presName="composite2" presStyleCnt="0"/>
      <dgm:spPr/>
    </dgm:pt>
    <dgm:pt modelId="{1304B727-DC0F-44B1-9DF1-39E2FBD786EF}" type="pres">
      <dgm:prSet presAssocID="{C64D0DF3-7B89-447E-9EE0-2462F1656E60}" presName="background2" presStyleLbl="node2" presStyleIdx="1" presStyleCnt="3"/>
      <dgm:spPr/>
    </dgm:pt>
    <dgm:pt modelId="{EC105D14-C188-406A-B26A-A0A6A59A01DE}" type="pres">
      <dgm:prSet presAssocID="{C64D0DF3-7B89-447E-9EE0-2462F1656E60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560BA7-5E94-41D2-B058-A66ADE35F1C5}" type="pres">
      <dgm:prSet presAssocID="{C64D0DF3-7B89-447E-9EE0-2462F1656E60}" presName="hierChild3" presStyleCnt="0"/>
      <dgm:spPr/>
    </dgm:pt>
    <dgm:pt modelId="{DD750A61-C117-4DCE-A93C-8754B8AE7781}" type="pres">
      <dgm:prSet presAssocID="{3533F19B-4483-4DCC-B787-DB6AF28633F9}" presName="Name17" presStyleLbl="parChTrans1D3" presStyleIdx="3" presStyleCnt="9"/>
      <dgm:spPr/>
      <dgm:t>
        <a:bodyPr/>
        <a:lstStyle/>
        <a:p>
          <a:endParaRPr lang="ru-RU"/>
        </a:p>
      </dgm:t>
    </dgm:pt>
    <dgm:pt modelId="{F3EEB6A3-312B-48DE-888A-0200C6601A9A}" type="pres">
      <dgm:prSet presAssocID="{AFCE09AA-ABC9-4502-A1C5-9074D8784133}" presName="hierRoot3" presStyleCnt="0"/>
      <dgm:spPr/>
    </dgm:pt>
    <dgm:pt modelId="{59B2109A-5E30-4CEB-8491-29B47B7AFA86}" type="pres">
      <dgm:prSet presAssocID="{AFCE09AA-ABC9-4502-A1C5-9074D8784133}" presName="composite3" presStyleCnt="0"/>
      <dgm:spPr/>
    </dgm:pt>
    <dgm:pt modelId="{E912BF48-8CEF-4839-AA79-69411C29A616}" type="pres">
      <dgm:prSet presAssocID="{AFCE09AA-ABC9-4502-A1C5-9074D8784133}" presName="background3" presStyleLbl="node3" presStyleIdx="3" presStyleCnt="9"/>
      <dgm:spPr/>
    </dgm:pt>
    <dgm:pt modelId="{399D6C3A-2910-46EC-96CB-FF67E0A9883A}" type="pres">
      <dgm:prSet presAssocID="{AFCE09AA-ABC9-4502-A1C5-9074D8784133}" presName="text3" presStyleLbl="fgAcc3" presStyleIdx="3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B3296E-5A66-4B2E-A3D6-7615E7FFF06B}" type="pres">
      <dgm:prSet presAssocID="{AFCE09AA-ABC9-4502-A1C5-9074D8784133}" presName="hierChild4" presStyleCnt="0"/>
      <dgm:spPr/>
    </dgm:pt>
    <dgm:pt modelId="{4699CE90-88A0-4B27-A08F-2D99CEE9B5C1}" type="pres">
      <dgm:prSet presAssocID="{867EB948-C4F2-4294-8CA3-09BE05D15401}" presName="Name23" presStyleLbl="parChTrans1D4" presStyleIdx="3" presStyleCnt="9"/>
      <dgm:spPr/>
      <dgm:t>
        <a:bodyPr/>
        <a:lstStyle/>
        <a:p>
          <a:endParaRPr lang="ru-RU"/>
        </a:p>
      </dgm:t>
    </dgm:pt>
    <dgm:pt modelId="{701E5A28-1E60-4E62-B6DA-0B5E0CB1BA21}" type="pres">
      <dgm:prSet presAssocID="{3703DB06-8771-495D-B306-3A906C300945}" presName="hierRoot4" presStyleCnt="0"/>
      <dgm:spPr/>
    </dgm:pt>
    <dgm:pt modelId="{8740D76C-EB53-4F07-9578-23320CDD1A4C}" type="pres">
      <dgm:prSet presAssocID="{3703DB06-8771-495D-B306-3A906C300945}" presName="composite4" presStyleCnt="0"/>
      <dgm:spPr/>
    </dgm:pt>
    <dgm:pt modelId="{D96D8912-AF3B-4896-9D61-8617BBABDFB1}" type="pres">
      <dgm:prSet presAssocID="{3703DB06-8771-495D-B306-3A906C300945}" presName="background4" presStyleLbl="node4" presStyleIdx="3" presStyleCnt="9"/>
      <dgm:spPr/>
    </dgm:pt>
    <dgm:pt modelId="{3200E974-B921-4B78-80FB-BD2CB3460B4B}" type="pres">
      <dgm:prSet presAssocID="{3703DB06-8771-495D-B306-3A906C300945}" presName="text4" presStyleLbl="fgAcc4" presStyleIdx="3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85A53E-34F5-43AC-88B5-781712560868}" type="pres">
      <dgm:prSet presAssocID="{3703DB06-8771-495D-B306-3A906C300945}" presName="hierChild5" presStyleCnt="0"/>
      <dgm:spPr/>
    </dgm:pt>
    <dgm:pt modelId="{253A9F08-D9DB-4453-A32E-E67501122602}" type="pres">
      <dgm:prSet presAssocID="{91D462FE-76D9-4291-8D26-650CD94E3D96}" presName="Name17" presStyleLbl="parChTrans1D3" presStyleIdx="4" presStyleCnt="9"/>
      <dgm:spPr/>
      <dgm:t>
        <a:bodyPr/>
        <a:lstStyle/>
        <a:p>
          <a:endParaRPr lang="ru-RU"/>
        </a:p>
      </dgm:t>
    </dgm:pt>
    <dgm:pt modelId="{C258E358-D1A9-4592-A3CF-DA5E73C1DD8D}" type="pres">
      <dgm:prSet presAssocID="{BDC79A39-2BFA-4894-9DC4-F80547467D88}" presName="hierRoot3" presStyleCnt="0"/>
      <dgm:spPr/>
    </dgm:pt>
    <dgm:pt modelId="{09ACBEB5-8E67-4439-9C50-B165EFCF2DE3}" type="pres">
      <dgm:prSet presAssocID="{BDC79A39-2BFA-4894-9DC4-F80547467D88}" presName="composite3" presStyleCnt="0"/>
      <dgm:spPr/>
    </dgm:pt>
    <dgm:pt modelId="{9635DD14-91BC-4C0D-88A2-D99E0482518A}" type="pres">
      <dgm:prSet presAssocID="{BDC79A39-2BFA-4894-9DC4-F80547467D88}" presName="background3" presStyleLbl="node3" presStyleIdx="4" presStyleCnt="9"/>
      <dgm:spPr/>
    </dgm:pt>
    <dgm:pt modelId="{B3DF5B05-4451-485D-8588-96610CC386FB}" type="pres">
      <dgm:prSet presAssocID="{BDC79A39-2BFA-4894-9DC4-F80547467D88}" presName="text3" presStyleLbl="fgAcc3" presStyleIdx="4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3BB628-9D83-478D-916E-FF59629FA407}" type="pres">
      <dgm:prSet presAssocID="{BDC79A39-2BFA-4894-9DC4-F80547467D88}" presName="hierChild4" presStyleCnt="0"/>
      <dgm:spPr/>
    </dgm:pt>
    <dgm:pt modelId="{866FCD33-79DE-4FDA-8472-6F8034179FCD}" type="pres">
      <dgm:prSet presAssocID="{BDB78113-78E3-4035-A7F7-6AE01228A96E}" presName="Name23" presStyleLbl="parChTrans1D4" presStyleIdx="4" presStyleCnt="9"/>
      <dgm:spPr/>
      <dgm:t>
        <a:bodyPr/>
        <a:lstStyle/>
        <a:p>
          <a:endParaRPr lang="ru-RU"/>
        </a:p>
      </dgm:t>
    </dgm:pt>
    <dgm:pt modelId="{9C88B9A4-FA86-4DD7-99F6-020B500230E8}" type="pres">
      <dgm:prSet presAssocID="{8BA22D8D-F799-4F57-8E62-033BA90E0B3B}" presName="hierRoot4" presStyleCnt="0"/>
      <dgm:spPr/>
    </dgm:pt>
    <dgm:pt modelId="{EF20F0E4-5AB8-41ED-B5DF-36283F1A104B}" type="pres">
      <dgm:prSet presAssocID="{8BA22D8D-F799-4F57-8E62-033BA90E0B3B}" presName="composite4" presStyleCnt="0"/>
      <dgm:spPr/>
    </dgm:pt>
    <dgm:pt modelId="{74187D16-7BF0-4A1E-AD0A-68629A76C4EC}" type="pres">
      <dgm:prSet presAssocID="{8BA22D8D-F799-4F57-8E62-033BA90E0B3B}" presName="background4" presStyleLbl="node4" presStyleIdx="4" presStyleCnt="9"/>
      <dgm:spPr/>
    </dgm:pt>
    <dgm:pt modelId="{0A1C20DC-952A-48D0-BE62-5E1072469102}" type="pres">
      <dgm:prSet presAssocID="{8BA22D8D-F799-4F57-8E62-033BA90E0B3B}" presName="text4" presStyleLbl="fgAcc4" presStyleIdx="4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7DBA34-99CA-465E-BF93-352554621E93}" type="pres">
      <dgm:prSet presAssocID="{8BA22D8D-F799-4F57-8E62-033BA90E0B3B}" presName="hierChild5" presStyleCnt="0"/>
      <dgm:spPr/>
    </dgm:pt>
    <dgm:pt modelId="{5F344592-C753-4176-88D5-5739E636AEF8}" type="pres">
      <dgm:prSet presAssocID="{9C6FF998-1719-4FD7-90B7-888B02F3B3F7}" presName="Name17" presStyleLbl="parChTrans1D3" presStyleIdx="5" presStyleCnt="9"/>
      <dgm:spPr/>
      <dgm:t>
        <a:bodyPr/>
        <a:lstStyle/>
        <a:p>
          <a:endParaRPr lang="ru-RU"/>
        </a:p>
      </dgm:t>
    </dgm:pt>
    <dgm:pt modelId="{C7CD9EA4-4256-4DEE-85A0-06E308C2C7F6}" type="pres">
      <dgm:prSet presAssocID="{C2CEBAC6-71B6-4828-9E06-5B0113C9BFED}" presName="hierRoot3" presStyleCnt="0"/>
      <dgm:spPr/>
    </dgm:pt>
    <dgm:pt modelId="{C6AC4309-8FAC-43FC-9617-CF00733E7AC9}" type="pres">
      <dgm:prSet presAssocID="{C2CEBAC6-71B6-4828-9E06-5B0113C9BFED}" presName="composite3" presStyleCnt="0"/>
      <dgm:spPr/>
    </dgm:pt>
    <dgm:pt modelId="{C8ACEC07-CD57-43E5-B8B5-49E39DB2A4C5}" type="pres">
      <dgm:prSet presAssocID="{C2CEBAC6-71B6-4828-9E06-5B0113C9BFED}" presName="background3" presStyleLbl="node3" presStyleIdx="5" presStyleCnt="9"/>
      <dgm:spPr/>
    </dgm:pt>
    <dgm:pt modelId="{915CF075-B4AF-4430-9692-4B8D59CC92C3}" type="pres">
      <dgm:prSet presAssocID="{C2CEBAC6-71B6-4828-9E06-5B0113C9BFED}" presName="text3" presStyleLbl="fgAcc3" presStyleIdx="5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9CEF4C-EAF9-4606-8102-A8BBEE63B13C}" type="pres">
      <dgm:prSet presAssocID="{C2CEBAC6-71B6-4828-9E06-5B0113C9BFED}" presName="hierChild4" presStyleCnt="0"/>
      <dgm:spPr/>
    </dgm:pt>
    <dgm:pt modelId="{6E1E4A75-2885-48FA-AD69-3EA4AD98BE5A}" type="pres">
      <dgm:prSet presAssocID="{3C4119BF-131A-43F4-97CB-E3052F1E27C3}" presName="Name23" presStyleLbl="parChTrans1D4" presStyleIdx="5" presStyleCnt="9"/>
      <dgm:spPr/>
      <dgm:t>
        <a:bodyPr/>
        <a:lstStyle/>
        <a:p>
          <a:endParaRPr lang="ru-RU"/>
        </a:p>
      </dgm:t>
    </dgm:pt>
    <dgm:pt modelId="{5F053237-73E7-44CB-98E9-E0B42AFA3375}" type="pres">
      <dgm:prSet presAssocID="{0BD133D0-1F2F-448F-A04C-4B6C2BB961C7}" presName="hierRoot4" presStyleCnt="0"/>
      <dgm:spPr/>
    </dgm:pt>
    <dgm:pt modelId="{16A834C6-F37B-4CA4-BE8F-A6D8F7DEEE02}" type="pres">
      <dgm:prSet presAssocID="{0BD133D0-1F2F-448F-A04C-4B6C2BB961C7}" presName="composite4" presStyleCnt="0"/>
      <dgm:spPr/>
    </dgm:pt>
    <dgm:pt modelId="{45E3BC66-00D7-4873-A1E5-1942D5A3A0CC}" type="pres">
      <dgm:prSet presAssocID="{0BD133D0-1F2F-448F-A04C-4B6C2BB961C7}" presName="background4" presStyleLbl="node4" presStyleIdx="5" presStyleCnt="9"/>
      <dgm:spPr/>
    </dgm:pt>
    <dgm:pt modelId="{B507DDB7-2FA3-4A86-ADB6-F034EA14BB80}" type="pres">
      <dgm:prSet presAssocID="{0BD133D0-1F2F-448F-A04C-4B6C2BB961C7}" presName="text4" presStyleLbl="fgAcc4" presStyleIdx="5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2E43F3-7107-4D68-8873-21C4F53B1B4B}" type="pres">
      <dgm:prSet presAssocID="{0BD133D0-1F2F-448F-A04C-4B6C2BB961C7}" presName="hierChild5" presStyleCnt="0"/>
      <dgm:spPr/>
    </dgm:pt>
    <dgm:pt modelId="{FB63E351-9049-4081-BDAB-8F41B79E8F02}" type="pres">
      <dgm:prSet presAssocID="{24752283-6302-4452-BC1C-E896DDFF4A98}" presName="Name10" presStyleLbl="parChTrans1D2" presStyleIdx="2" presStyleCnt="3"/>
      <dgm:spPr/>
      <dgm:t>
        <a:bodyPr/>
        <a:lstStyle/>
        <a:p>
          <a:endParaRPr lang="ru-RU"/>
        </a:p>
      </dgm:t>
    </dgm:pt>
    <dgm:pt modelId="{E9E0AEFC-1EBA-4622-A46C-1E7F7615439B}" type="pres">
      <dgm:prSet presAssocID="{8A15E52A-1F84-4AF4-A7E2-06BCECA4773A}" presName="hierRoot2" presStyleCnt="0"/>
      <dgm:spPr/>
    </dgm:pt>
    <dgm:pt modelId="{84080BBF-33D4-4486-94C0-5795CF77FC0C}" type="pres">
      <dgm:prSet presAssocID="{8A15E52A-1F84-4AF4-A7E2-06BCECA4773A}" presName="composite2" presStyleCnt="0"/>
      <dgm:spPr/>
    </dgm:pt>
    <dgm:pt modelId="{ADFACE3F-622B-4676-84D5-86173FA9340F}" type="pres">
      <dgm:prSet presAssocID="{8A15E52A-1F84-4AF4-A7E2-06BCECA4773A}" presName="background2" presStyleLbl="node2" presStyleIdx="2" presStyleCnt="3"/>
      <dgm:spPr/>
    </dgm:pt>
    <dgm:pt modelId="{B6834F17-500A-4F36-8329-36A75DB6DA2C}" type="pres">
      <dgm:prSet presAssocID="{8A15E52A-1F84-4AF4-A7E2-06BCECA4773A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1BA464-A328-4B10-BCE6-CCA308AAE958}" type="pres">
      <dgm:prSet presAssocID="{8A15E52A-1F84-4AF4-A7E2-06BCECA4773A}" presName="hierChild3" presStyleCnt="0"/>
      <dgm:spPr/>
    </dgm:pt>
    <dgm:pt modelId="{713E22F5-A9F3-4D4B-8AB3-19E3BEAEBD33}" type="pres">
      <dgm:prSet presAssocID="{139B6AE8-DDBB-4EE5-992D-A5B41DF0CAF6}" presName="Name17" presStyleLbl="parChTrans1D3" presStyleIdx="6" presStyleCnt="9"/>
      <dgm:spPr/>
      <dgm:t>
        <a:bodyPr/>
        <a:lstStyle/>
        <a:p>
          <a:endParaRPr lang="ru-RU"/>
        </a:p>
      </dgm:t>
    </dgm:pt>
    <dgm:pt modelId="{DCE49784-33F3-4387-AE33-0199A640BB40}" type="pres">
      <dgm:prSet presAssocID="{EB0D5B2C-D955-4112-A054-5E335AA33BE1}" presName="hierRoot3" presStyleCnt="0"/>
      <dgm:spPr/>
    </dgm:pt>
    <dgm:pt modelId="{F088AAA8-A577-4951-9B04-65E720A16E3B}" type="pres">
      <dgm:prSet presAssocID="{EB0D5B2C-D955-4112-A054-5E335AA33BE1}" presName="composite3" presStyleCnt="0"/>
      <dgm:spPr/>
    </dgm:pt>
    <dgm:pt modelId="{9F82C32F-EBD4-432E-BF55-9288E1ABCAF1}" type="pres">
      <dgm:prSet presAssocID="{EB0D5B2C-D955-4112-A054-5E335AA33BE1}" presName="background3" presStyleLbl="node3" presStyleIdx="6" presStyleCnt="9"/>
      <dgm:spPr/>
    </dgm:pt>
    <dgm:pt modelId="{7A8C9B4A-435E-4E3C-BBDA-B6704F1A0EC6}" type="pres">
      <dgm:prSet presAssocID="{EB0D5B2C-D955-4112-A054-5E335AA33BE1}" presName="text3" presStyleLbl="fgAcc3" presStyleIdx="6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4262C5-A977-4A13-82DE-0E1E8C15B80E}" type="pres">
      <dgm:prSet presAssocID="{EB0D5B2C-D955-4112-A054-5E335AA33BE1}" presName="hierChild4" presStyleCnt="0"/>
      <dgm:spPr/>
    </dgm:pt>
    <dgm:pt modelId="{FD58B398-044A-4A00-8484-E2366EBF8C1F}" type="pres">
      <dgm:prSet presAssocID="{F9FB9321-708A-4A40-925B-B9F52D44C655}" presName="Name23" presStyleLbl="parChTrans1D4" presStyleIdx="6" presStyleCnt="9"/>
      <dgm:spPr/>
      <dgm:t>
        <a:bodyPr/>
        <a:lstStyle/>
        <a:p>
          <a:endParaRPr lang="ru-RU"/>
        </a:p>
      </dgm:t>
    </dgm:pt>
    <dgm:pt modelId="{C328A62D-CB29-4613-ADC6-BC5EB5237188}" type="pres">
      <dgm:prSet presAssocID="{E63670F0-C922-4013-A3B1-05D0584E1A7C}" presName="hierRoot4" presStyleCnt="0"/>
      <dgm:spPr/>
    </dgm:pt>
    <dgm:pt modelId="{6564B4B6-03D9-40B5-9F2A-E7E149A5019D}" type="pres">
      <dgm:prSet presAssocID="{E63670F0-C922-4013-A3B1-05D0584E1A7C}" presName="composite4" presStyleCnt="0"/>
      <dgm:spPr/>
    </dgm:pt>
    <dgm:pt modelId="{042F93DB-A2F4-4EE5-9434-AC23AE9FDD0F}" type="pres">
      <dgm:prSet presAssocID="{E63670F0-C922-4013-A3B1-05D0584E1A7C}" presName="background4" presStyleLbl="node4" presStyleIdx="6" presStyleCnt="9"/>
      <dgm:spPr/>
    </dgm:pt>
    <dgm:pt modelId="{4F15393A-F91F-4A1B-A458-02E19428E8F9}" type="pres">
      <dgm:prSet presAssocID="{E63670F0-C922-4013-A3B1-05D0584E1A7C}" presName="text4" presStyleLbl="fgAcc4" presStyleIdx="6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029170-1E78-4C03-87F2-BA2A7747FBF8}" type="pres">
      <dgm:prSet presAssocID="{E63670F0-C922-4013-A3B1-05D0584E1A7C}" presName="hierChild5" presStyleCnt="0"/>
      <dgm:spPr/>
    </dgm:pt>
    <dgm:pt modelId="{F82CA67F-0D75-4719-9A08-8C8788746A4F}" type="pres">
      <dgm:prSet presAssocID="{98C7CABF-9100-4F22-AB82-44B54A62AE67}" presName="Name17" presStyleLbl="parChTrans1D3" presStyleIdx="7" presStyleCnt="9"/>
      <dgm:spPr/>
      <dgm:t>
        <a:bodyPr/>
        <a:lstStyle/>
        <a:p>
          <a:endParaRPr lang="ru-RU"/>
        </a:p>
      </dgm:t>
    </dgm:pt>
    <dgm:pt modelId="{006DA404-B7A1-4043-9582-152DE201C096}" type="pres">
      <dgm:prSet presAssocID="{37281EAA-F379-4219-8151-D1E4391AF157}" presName="hierRoot3" presStyleCnt="0"/>
      <dgm:spPr/>
    </dgm:pt>
    <dgm:pt modelId="{F5380407-A7E6-4F38-ACAE-049E3A229476}" type="pres">
      <dgm:prSet presAssocID="{37281EAA-F379-4219-8151-D1E4391AF157}" presName="composite3" presStyleCnt="0"/>
      <dgm:spPr/>
    </dgm:pt>
    <dgm:pt modelId="{A10EC4DB-71AE-4DD3-9B55-364198A92F41}" type="pres">
      <dgm:prSet presAssocID="{37281EAA-F379-4219-8151-D1E4391AF157}" presName="background3" presStyleLbl="node3" presStyleIdx="7" presStyleCnt="9"/>
      <dgm:spPr/>
    </dgm:pt>
    <dgm:pt modelId="{83035FBA-0DF0-4176-95CC-31EC5643FAE0}" type="pres">
      <dgm:prSet presAssocID="{37281EAA-F379-4219-8151-D1E4391AF157}" presName="text3" presStyleLbl="fgAcc3" presStyleIdx="7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70EA26-329D-42C1-A26B-CA91A07AB7C6}" type="pres">
      <dgm:prSet presAssocID="{37281EAA-F379-4219-8151-D1E4391AF157}" presName="hierChild4" presStyleCnt="0"/>
      <dgm:spPr/>
    </dgm:pt>
    <dgm:pt modelId="{B5008E5C-029B-4649-846B-B91553D78060}" type="pres">
      <dgm:prSet presAssocID="{9339AC81-FF8A-4D67-80B5-0BEB3E41B282}" presName="Name23" presStyleLbl="parChTrans1D4" presStyleIdx="7" presStyleCnt="9"/>
      <dgm:spPr/>
      <dgm:t>
        <a:bodyPr/>
        <a:lstStyle/>
        <a:p>
          <a:endParaRPr lang="ru-RU"/>
        </a:p>
      </dgm:t>
    </dgm:pt>
    <dgm:pt modelId="{89238CAD-DEE9-4BD1-83C1-A0475B2E9C13}" type="pres">
      <dgm:prSet presAssocID="{B3DC0C3C-6407-43E7-8F8A-9BCCD000D4A1}" presName="hierRoot4" presStyleCnt="0"/>
      <dgm:spPr/>
    </dgm:pt>
    <dgm:pt modelId="{D2ED39BD-4F1E-48EC-B06B-CD4F1A68F81E}" type="pres">
      <dgm:prSet presAssocID="{B3DC0C3C-6407-43E7-8F8A-9BCCD000D4A1}" presName="composite4" presStyleCnt="0"/>
      <dgm:spPr/>
    </dgm:pt>
    <dgm:pt modelId="{5F04B72C-1B3B-472A-BB6A-ABFFB6C6879F}" type="pres">
      <dgm:prSet presAssocID="{B3DC0C3C-6407-43E7-8F8A-9BCCD000D4A1}" presName="background4" presStyleLbl="node4" presStyleIdx="7" presStyleCnt="9"/>
      <dgm:spPr/>
    </dgm:pt>
    <dgm:pt modelId="{5CE9C083-E120-404A-8274-C38C9F2A0BD2}" type="pres">
      <dgm:prSet presAssocID="{B3DC0C3C-6407-43E7-8F8A-9BCCD000D4A1}" presName="text4" presStyleLbl="fgAcc4" presStyleIdx="7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8A021A-72B7-4FF5-931F-61896956A96A}" type="pres">
      <dgm:prSet presAssocID="{B3DC0C3C-6407-43E7-8F8A-9BCCD000D4A1}" presName="hierChild5" presStyleCnt="0"/>
      <dgm:spPr/>
    </dgm:pt>
    <dgm:pt modelId="{539EA125-9448-41B7-BFF9-86596422D8D8}" type="pres">
      <dgm:prSet presAssocID="{CFA96FDB-08F6-403C-81B5-F07BA07F5A6A}" presName="Name17" presStyleLbl="parChTrans1D3" presStyleIdx="8" presStyleCnt="9"/>
      <dgm:spPr/>
      <dgm:t>
        <a:bodyPr/>
        <a:lstStyle/>
        <a:p>
          <a:endParaRPr lang="ru-RU"/>
        </a:p>
      </dgm:t>
    </dgm:pt>
    <dgm:pt modelId="{825F7E5A-ACFD-4BD2-9A5C-D5CB110AF376}" type="pres">
      <dgm:prSet presAssocID="{7FC7D606-3BF5-4215-80CD-3B82F15DA9ED}" presName="hierRoot3" presStyleCnt="0"/>
      <dgm:spPr/>
    </dgm:pt>
    <dgm:pt modelId="{BACA05EA-2AFD-44B1-B597-B963B9D25B86}" type="pres">
      <dgm:prSet presAssocID="{7FC7D606-3BF5-4215-80CD-3B82F15DA9ED}" presName="composite3" presStyleCnt="0"/>
      <dgm:spPr/>
    </dgm:pt>
    <dgm:pt modelId="{57D6A84B-FF25-4303-BBFC-1049333B777E}" type="pres">
      <dgm:prSet presAssocID="{7FC7D606-3BF5-4215-80CD-3B82F15DA9ED}" presName="background3" presStyleLbl="node3" presStyleIdx="8" presStyleCnt="9"/>
      <dgm:spPr/>
    </dgm:pt>
    <dgm:pt modelId="{CB455648-593B-4EA9-AD8A-2284E948EF31}" type="pres">
      <dgm:prSet presAssocID="{7FC7D606-3BF5-4215-80CD-3B82F15DA9ED}" presName="text3" presStyleLbl="fgAcc3" presStyleIdx="8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A24CEC-B508-4E33-9266-F79817FC8AEA}" type="pres">
      <dgm:prSet presAssocID="{7FC7D606-3BF5-4215-80CD-3B82F15DA9ED}" presName="hierChild4" presStyleCnt="0"/>
      <dgm:spPr/>
    </dgm:pt>
    <dgm:pt modelId="{CD4F73D6-3E91-4F54-9F89-B888772C6288}" type="pres">
      <dgm:prSet presAssocID="{1F23D9CC-77D8-4BAC-8108-8920D35896A3}" presName="Name23" presStyleLbl="parChTrans1D4" presStyleIdx="8" presStyleCnt="9"/>
      <dgm:spPr/>
      <dgm:t>
        <a:bodyPr/>
        <a:lstStyle/>
        <a:p>
          <a:endParaRPr lang="ru-RU"/>
        </a:p>
      </dgm:t>
    </dgm:pt>
    <dgm:pt modelId="{19ED490A-C365-43E7-B5D0-E075C1DCBA00}" type="pres">
      <dgm:prSet presAssocID="{CC708C65-29BB-4D6A-8037-0F45C2435E85}" presName="hierRoot4" presStyleCnt="0"/>
      <dgm:spPr/>
    </dgm:pt>
    <dgm:pt modelId="{823D975B-1797-4000-96EA-A6469C59A12D}" type="pres">
      <dgm:prSet presAssocID="{CC708C65-29BB-4D6A-8037-0F45C2435E85}" presName="composite4" presStyleCnt="0"/>
      <dgm:spPr/>
    </dgm:pt>
    <dgm:pt modelId="{7C886D31-70FF-4301-9DD1-593CEB52B401}" type="pres">
      <dgm:prSet presAssocID="{CC708C65-29BB-4D6A-8037-0F45C2435E85}" presName="background4" presStyleLbl="node4" presStyleIdx="8" presStyleCnt="9"/>
      <dgm:spPr/>
    </dgm:pt>
    <dgm:pt modelId="{DC6F29FB-DBAD-40FA-ABDE-5C9AEC5A15C4}" type="pres">
      <dgm:prSet presAssocID="{CC708C65-29BB-4D6A-8037-0F45C2435E85}" presName="text4" presStyleLbl="fgAcc4" presStyleIdx="8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C25045-BC7D-4D89-A959-E7F265442A80}" type="pres">
      <dgm:prSet presAssocID="{CC708C65-29BB-4D6A-8037-0F45C2435E85}" presName="hierChild5" presStyleCnt="0"/>
      <dgm:spPr/>
    </dgm:pt>
  </dgm:ptLst>
  <dgm:cxnLst>
    <dgm:cxn modelId="{64BB5CEA-B2AF-4A3B-B0BE-DD4A3B3BCCFC}" type="presOf" srcId="{EB0D5B2C-D955-4112-A054-5E335AA33BE1}" destId="{7A8C9B4A-435E-4E3C-BBDA-B6704F1A0EC6}" srcOrd="0" destOrd="0" presId="urn:microsoft.com/office/officeart/2005/8/layout/hierarchy1"/>
    <dgm:cxn modelId="{5C741E62-8C59-4556-9896-DE881F3FEF15}" srcId="{D01DF3F3-7A35-45C8-BED7-1C02C1D70124}" destId="{55BC6112-45F0-4672-A1EC-09CEABF7EC3D}" srcOrd="1" destOrd="0" parTransId="{1EBC2A03-415A-4883-8386-9FBEEF205BDE}" sibTransId="{C2F9332D-7106-41ED-862E-ADE156039785}"/>
    <dgm:cxn modelId="{9A28C91F-433C-4762-AFF5-035CD3895F4A}" type="presOf" srcId="{FAEBED93-ABD4-4EEB-8E63-0D942C61F64B}" destId="{EC413AB0-1F26-410C-9E5B-89A68FB40E9C}" srcOrd="0" destOrd="0" presId="urn:microsoft.com/office/officeart/2005/8/layout/hierarchy1"/>
    <dgm:cxn modelId="{3147F6E1-1397-42B3-A33B-0F7FABF6D8D2}" type="presOf" srcId="{9C6FF998-1719-4FD7-90B7-888B02F3B3F7}" destId="{5F344592-C753-4176-88D5-5739E636AEF8}" srcOrd="0" destOrd="0" presId="urn:microsoft.com/office/officeart/2005/8/layout/hierarchy1"/>
    <dgm:cxn modelId="{6B8B9F57-6E81-4AF7-88AC-25DBCA686009}" type="presOf" srcId="{E2E6C3C5-E435-4908-9290-CA396AC12E1A}" destId="{D999DF47-7BC8-4503-8B8D-9CA29DD4C24C}" srcOrd="0" destOrd="0" presId="urn:microsoft.com/office/officeart/2005/8/layout/hierarchy1"/>
    <dgm:cxn modelId="{A9120C91-4C39-43E3-9280-C8EBA510B1D4}" srcId="{D01DF3F3-7A35-45C8-BED7-1C02C1D70124}" destId="{CBC25EAE-05F3-4ADE-9016-C53BA37B4352}" srcOrd="0" destOrd="0" parTransId="{4C00AA66-AD4C-4ADB-9F04-58379B6B280C}" sibTransId="{A013D19F-95ED-4EE0-AA8F-F66DD05D91D4}"/>
    <dgm:cxn modelId="{23603BCF-0E2E-4B4F-8799-88BCB4CACEF6}" type="presOf" srcId="{55BC6112-45F0-4672-A1EC-09CEABF7EC3D}" destId="{80996C3B-9148-428C-9E82-DCC68BCBE449}" srcOrd="0" destOrd="0" presId="urn:microsoft.com/office/officeart/2005/8/layout/hierarchy1"/>
    <dgm:cxn modelId="{CCACCF4E-8382-4696-B3F3-940D7BBE44D1}" srcId="{8A15E52A-1F84-4AF4-A7E2-06BCECA4773A}" destId="{37281EAA-F379-4219-8151-D1E4391AF157}" srcOrd="1" destOrd="0" parTransId="{98C7CABF-9100-4F22-AB82-44B54A62AE67}" sibTransId="{FF913959-F3F5-47C1-9D16-2FA94114CF56}"/>
    <dgm:cxn modelId="{ACED39FC-72AD-4A3C-8B99-8A1C79869CF9}" type="presOf" srcId="{98C7CABF-9100-4F22-AB82-44B54A62AE67}" destId="{F82CA67F-0D75-4719-9A08-8C8788746A4F}" srcOrd="0" destOrd="0" presId="urn:microsoft.com/office/officeart/2005/8/layout/hierarchy1"/>
    <dgm:cxn modelId="{83A80799-A391-41A4-A1C4-C5F3CDFEB909}" srcId="{7FC7D606-3BF5-4215-80CD-3B82F15DA9ED}" destId="{CC708C65-29BB-4D6A-8037-0F45C2435E85}" srcOrd="0" destOrd="0" parTransId="{1F23D9CC-77D8-4BAC-8108-8920D35896A3}" sibTransId="{865CC530-23AD-4E67-91AB-0CE8545D0402}"/>
    <dgm:cxn modelId="{AC74402C-BF01-40B3-8E55-476C85F644A0}" type="presOf" srcId="{CFA96FDB-08F6-403C-81B5-F07BA07F5A6A}" destId="{539EA125-9448-41B7-BFF9-86596422D8D8}" srcOrd="0" destOrd="0" presId="urn:microsoft.com/office/officeart/2005/8/layout/hierarchy1"/>
    <dgm:cxn modelId="{8C8EBA6B-4F37-4F0D-9E21-EA63C02D6B55}" type="presOf" srcId="{37281EAA-F379-4219-8151-D1E4391AF157}" destId="{83035FBA-0DF0-4176-95CC-31EC5643FAE0}" srcOrd="0" destOrd="0" presId="urn:microsoft.com/office/officeart/2005/8/layout/hierarchy1"/>
    <dgm:cxn modelId="{4F829F37-10AD-431A-B01F-24ACABE9C80F}" type="presOf" srcId="{139B6AE8-DDBB-4EE5-992D-A5B41DF0CAF6}" destId="{713E22F5-A9F3-4D4B-8AB3-19E3BEAEBD33}" srcOrd="0" destOrd="0" presId="urn:microsoft.com/office/officeart/2005/8/layout/hierarchy1"/>
    <dgm:cxn modelId="{667DD80C-79C3-47B4-B11B-3CFFDF6E3C94}" srcId="{AFCE09AA-ABC9-4502-A1C5-9074D8784133}" destId="{3703DB06-8771-495D-B306-3A906C300945}" srcOrd="0" destOrd="0" parTransId="{867EB948-C4F2-4294-8CA3-09BE05D15401}" sibTransId="{6BA156FD-5A9D-4D8F-9FDD-4F3315906174}"/>
    <dgm:cxn modelId="{20EB15A5-4668-4B6C-B415-E24A5DECCF0A}" srcId="{8A15E52A-1F84-4AF4-A7E2-06BCECA4773A}" destId="{EB0D5B2C-D955-4112-A054-5E335AA33BE1}" srcOrd="0" destOrd="0" parTransId="{139B6AE8-DDBB-4EE5-992D-A5B41DF0CAF6}" sibTransId="{E0E49CEF-21AB-487F-9263-F5B5B8CDC1BC}"/>
    <dgm:cxn modelId="{B4264E19-52B8-41B2-962A-C451FA48CB88}" type="presOf" srcId="{9339AC81-FF8A-4D67-80B5-0BEB3E41B282}" destId="{B5008E5C-029B-4649-846B-B91553D78060}" srcOrd="0" destOrd="0" presId="urn:microsoft.com/office/officeart/2005/8/layout/hierarchy1"/>
    <dgm:cxn modelId="{2FD710B5-C205-4585-AF64-5B2395140053}" type="presOf" srcId="{CC708C65-29BB-4D6A-8037-0F45C2435E85}" destId="{DC6F29FB-DBAD-40FA-ABDE-5C9AEC5A15C4}" srcOrd="0" destOrd="0" presId="urn:microsoft.com/office/officeart/2005/8/layout/hierarchy1"/>
    <dgm:cxn modelId="{AC922A99-60FF-458E-BF1A-B1CEA09C8D11}" type="presOf" srcId="{1F23D9CC-77D8-4BAC-8108-8920D35896A3}" destId="{CD4F73D6-3E91-4F54-9F89-B888772C6288}" srcOrd="0" destOrd="0" presId="urn:microsoft.com/office/officeart/2005/8/layout/hierarchy1"/>
    <dgm:cxn modelId="{7D91B751-6EAD-497D-B48F-45F537FF0C3D}" type="presOf" srcId="{BDC79A39-2BFA-4894-9DC4-F80547467D88}" destId="{B3DF5B05-4451-485D-8588-96610CC386FB}" srcOrd="0" destOrd="0" presId="urn:microsoft.com/office/officeart/2005/8/layout/hierarchy1"/>
    <dgm:cxn modelId="{1E057650-573C-4EEA-986A-FCAC5E5296AB}" type="presOf" srcId="{448EB080-50FC-4E17-84EB-2A26B5F26427}" destId="{5D82F183-A2CE-41B2-9071-9D07E33CEE9B}" srcOrd="0" destOrd="0" presId="urn:microsoft.com/office/officeart/2005/8/layout/hierarchy1"/>
    <dgm:cxn modelId="{0DDC1FEE-E3FE-4C09-BC3A-ED01A3E84856}" srcId="{D52E77B6-0F63-4D96-B469-362EB90CD912}" destId="{9906D1DC-CD7A-4C42-A799-1973ADAF1113}" srcOrd="0" destOrd="0" parTransId="{3367AED8-E6C9-4E65-9C7D-E1FDD8C5D778}" sibTransId="{BE735C69-DC78-40C3-9A54-D50EE3DC9151}"/>
    <dgm:cxn modelId="{5EEB5128-12BC-4FC2-92F7-E7AC9CC5B6DB}" type="presOf" srcId="{E63670F0-C922-4013-A3B1-05D0584E1A7C}" destId="{4F15393A-F91F-4A1B-A458-02E19428E8F9}" srcOrd="0" destOrd="0" presId="urn:microsoft.com/office/officeart/2005/8/layout/hierarchy1"/>
    <dgm:cxn modelId="{32E3D630-3B82-4737-8804-A120474B8D53}" type="presOf" srcId="{91D462FE-76D9-4291-8D26-650CD94E3D96}" destId="{253A9F08-D9DB-4453-A32E-E67501122602}" srcOrd="0" destOrd="0" presId="urn:microsoft.com/office/officeart/2005/8/layout/hierarchy1"/>
    <dgm:cxn modelId="{74D8FDC3-EB2E-4F8B-87F5-91D00BB64F77}" type="presOf" srcId="{15BF52D7-6102-4DD7-8B3C-7E810DF5D7FF}" destId="{FE89B13B-FBEE-4057-8DF4-B18AAF08A1A2}" srcOrd="0" destOrd="0" presId="urn:microsoft.com/office/officeart/2005/8/layout/hierarchy1"/>
    <dgm:cxn modelId="{56F896EF-F68A-4877-9695-99E2116E659A}" type="presOf" srcId="{1EBC2A03-415A-4883-8386-9FBEEF205BDE}" destId="{ED7FAA28-9D81-461F-8BA9-EF24667FA9D4}" srcOrd="0" destOrd="0" presId="urn:microsoft.com/office/officeart/2005/8/layout/hierarchy1"/>
    <dgm:cxn modelId="{C056F7E7-7853-4072-84FB-5D99D6B3E822}" type="presOf" srcId="{0BD133D0-1F2F-448F-A04C-4B6C2BB961C7}" destId="{B507DDB7-2FA3-4A86-ADB6-F034EA14BB80}" srcOrd="0" destOrd="0" presId="urn:microsoft.com/office/officeart/2005/8/layout/hierarchy1"/>
    <dgm:cxn modelId="{CBC90C71-9BF1-4D55-AC21-075EE8863087}" type="presOf" srcId="{CBC25EAE-05F3-4ADE-9016-C53BA37B4352}" destId="{C5A0B084-2A3B-4E7C-B9F7-441C2C16BFF0}" srcOrd="0" destOrd="0" presId="urn:microsoft.com/office/officeart/2005/8/layout/hierarchy1"/>
    <dgm:cxn modelId="{9D4BB9B2-A32D-499E-959C-8B5EDFD6B4E0}" srcId="{C64D0DF3-7B89-447E-9EE0-2462F1656E60}" destId="{C2CEBAC6-71B6-4828-9E06-5B0113C9BFED}" srcOrd="2" destOrd="0" parTransId="{9C6FF998-1719-4FD7-90B7-888B02F3B3F7}" sibTransId="{902FAE02-D405-455F-BA78-2201DFC3F7EF}"/>
    <dgm:cxn modelId="{4813022F-735F-4F5A-AD2A-4FD8573D1CF5}" srcId="{C64D0DF3-7B89-447E-9EE0-2462F1656E60}" destId="{BDC79A39-2BFA-4894-9DC4-F80547467D88}" srcOrd="1" destOrd="0" parTransId="{91D462FE-76D9-4291-8D26-650CD94E3D96}" sibTransId="{9BEBC3E4-6DCA-410E-9C1C-844CA571ADA0}"/>
    <dgm:cxn modelId="{CE259273-152C-4B14-84F3-2B0C02BF01F1}" srcId="{EB0D5B2C-D955-4112-A054-5E335AA33BE1}" destId="{E63670F0-C922-4013-A3B1-05D0584E1A7C}" srcOrd="0" destOrd="0" parTransId="{F9FB9321-708A-4A40-925B-B9F52D44C655}" sibTransId="{A7B31A7A-9783-4D9B-9B67-2C4869BF8984}"/>
    <dgm:cxn modelId="{0893D2C7-D07A-4424-B911-296CA8EE2BBA}" type="presOf" srcId="{8250C5FB-F885-4B97-AE5B-6C549B556AAC}" destId="{11B065D2-0D0B-4694-890A-FEADDE2ACD24}" srcOrd="0" destOrd="0" presId="urn:microsoft.com/office/officeart/2005/8/layout/hierarchy1"/>
    <dgm:cxn modelId="{38899928-5A91-4206-B508-8EF2AE523529}" type="presOf" srcId="{24752283-6302-4452-BC1C-E896DDFF4A98}" destId="{FB63E351-9049-4081-BDAB-8F41B79E8F02}" srcOrd="0" destOrd="0" presId="urn:microsoft.com/office/officeart/2005/8/layout/hierarchy1"/>
    <dgm:cxn modelId="{BFB1719B-DD49-400C-81D7-B94DDF2A03F3}" type="presOf" srcId="{BDB78113-78E3-4035-A7F7-6AE01228A96E}" destId="{866FCD33-79DE-4FDA-8472-6F8034179FCD}" srcOrd="0" destOrd="0" presId="urn:microsoft.com/office/officeart/2005/8/layout/hierarchy1"/>
    <dgm:cxn modelId="{A9ADC922-D939-4F7C-A8B2-B3E26ABF1763}" type="presOf" srcId="{D52E77B6-0F63-4D96-B469-362EB90CD912}" destId="{DDB78FAA-19BA-4E05-ADE7-C3C3DBD56C38}" srcOrd="0" destOrd="0" presId="urn:microsoft.com/office/officeart/2005/8/layout/hierarchy1"/>
    <dgm:cxn modelId="{9B2D1F22-8978-4B2E-9CEC-B5FB30464521}" type="presOf" srcId="{B3DC0C3C-6407-43E7-8F8A-9BCCD000D4A1}" destId="{5CE9C083-E120-404A-8274-C38C9F2A0BD2}" srcOrd="0" destOrd="0" presId="urn:microsoft.com/office/officeart/2005/8/layout/hierarchy1"/>
    <dgm:cxn modelId="{57B735BC-67EC-4A6A-8C74-B49EFCC5578C}" type="presOf" srcId="{A2CD6BBA-A0CE-4B90-9BE9-C749B4962471}" destId="{980CBC11-9A7D-457F-A40F-8434A392C05C}" srcOrd="0" destOrd="0" presId="urn:microsoft.com/office/officeart/2005/8/layout/hierarchy1"/>
    <dgm:cxn modelId="{8782ACC6-70E8-4873-84CF-1DFB44DE44E6}" type="presOf" srcId="{4C00AA66-AD4C-4ADB-9F04-58379B6B280C}" destId="{6F68CFAC-4822-481D-9392-42030C1BA899}" srcOrd="0" destOrd="0" presId="urn:microsoft.com/office/officeart/2005/8/layout/hierarchy1"/>
    <dgm:cxn modelId="{1103526E-5372-48C3-BD87-65914E80F168}" type="presOf" srcId="{8BA22D8D-F799-4F57-8E62-033BA90E0B3B}" destId="{0A1C20DC-952A-48D0-BE62-5E1072469102}" srcOrd="0" destOrd="0" presId="urn:microsoft.com/office/officeart/2005/8/layout/hierarchy1"/>
    <dgm:cxn modelId="{02C203DE-B2AD-4133-BD6C-3925970128AB}" srcId="{C64D0DF3-7B89-447E-9EE0-2462F1656E60}" destId="{AFCE09AA-ABC9-4502-A1C5-9074D8784133}" srcOrd="0" destOrd="0" parTransId="{3533F19B-4483-4DCC-B787-DB6AF28633F9}" sibTransId="{73CF6334-73B8-43AF-ADD0-ECD18C8A75DA}"/>
    <dgm:cxn modelId="{416B72F6-4203-4ACF-AC16-E980DD19879D}" type="presOf" srcId="{8A15E52A-1F84-4AF4-A7E2-06BCECA4773A}" destId="{B6834F17-500A-4F36-8329-36A75DB6DA2C}" srcOrd="0" destOrd="0" presId="urn:microsoft.com/office/officeart/2005/8/layout/hierarchy1"/>
    <dgm:cxn modelId="{82C54472-9CA3-46C9-A473-720BA83E0294}" srcId="{9906D1DC-CD7A-4C42-A799-1973ADAF1113}" destId="{D01DF3F3-7A35-45C8-BED7-1C02C1D70124}" srcOrd="0" destOrd="0" parTransId="{AD4B6D71-8294-4D2A-A4CA-A19C271CE992}" sibTransId="{66726EE3-F642-4F06-92FF-61FBD661DD5C}"/>
    <dgm:cxn modelId="{DE65A9B3-E65E-4E55-ADDD-A45791B39316}" srcId="{BDC79A39-2BFA-4894-9DC4-F80547467D88}" destId="{8BA22D8D-F799-4F57-8E62-033BA90E0B3B}" srcOrd="0" destOrd="0" parTransId="{BDB78113-78E3-4035-A7F7-6AE01228A96E}" sibTransId="{2510F837-BF57-4178-80EC-83D3FE1F9515}"/>
    <dgm:cxn modelId="{E1EA012B-D7D2-457C-B74A-CB44BCD8BD28}" type="presOf" srcId="{C2CEBAC6-71B6-4828-9E06-5B0113C9BFED}" destId="{915CF075-B4AF-4430-9692-4B8D59CC92C3}" srcOrd="0" destOrd="0" presId="urn:microsoft.com/office/officeart/2005/8/layout/hierarchy1"/>
    <dgm:cxn modelId="{1F2E2608-FE82-4B3D-8AD8-70DCD604C7CC}" srcId="{37281EAA-F379-4219-8151-D1E4391AF157}" destId="{B3DC0C3C-6407-43E7-8F8A-9BCCD000D4A1}" srcOrd="0" destOrd="0" parTransId="{9339AC81-FF8A-4D67-80B5-0BEB3E41B282}" sibTransId="{3ECCB821-6188-41DD-B5C1-7E952641FF8D}"/>
    <dgm:cxn modelId="{F9926F22-2820-4F65-B2CA-3D065E92FCEE}" type="presOf" srcId="{AD4B6D71-8294-4D2A-A4CA-A19C271CE992}" destId="{22403CC7-4E33-4DC4-91FF-A834B781BFFD}" srcOrd="0" destOrd="0" presId="urn:microsoft.com/office/officeart/2005/8/layout/hierarchy1"/>
    <dgm:cxn modelId="{98E667B2-855D-4971-8F94-6F659AB347F5}" srcId="{D01DF3F3-7A35-45C8-BED7-1C02C1D70124}" destId="{64A28604-416E-4BFE-A29B-9B237653CB0E}" srcOrd="2" destOrd="0" parTransId="{FAEBED93-ABD4-4EEB-8E63-0D942C61F64B}" sibTransId="{C3103489-68EE-4C67-9B82-7235ED5D50DA}"/>
    <dgm:cxn modelId="{E9DCB319-98B3-4805-BAB0-2E8CDCDA77C4}" type="presOf" srcId="{3533F19B-4483-4DCC-B787-DB6AF28633F9}" destId="{DD750A61-C117-4DCE-A93C-8754B8AE7781}" srcOrd="0" destOrd="0" presId="urn:microsoft.com/office/officeart/2005/8/layout/hierarchy1"/>
    <dgm:cxn modelId="{EA79C880-285B-4F0E-A63F-DAD65859836C}" srcId="{9906D1DC-CD7A-4C42-A799-1973ADAF1113}" destId="{C64D0DF3-7B89-447E-9EE0-2462F1656E60}" srcOrd="1" destOrd="0" parTransId="{15BF52D7-6102-4DD7-8B3C-7E810DF5D7FF}" sibTransId="{BFEE6A5A-32CD-4537-A29F-538A6BBBA13E}"/>
    <dgm:cxn modelId="{BD2DDF3A-1056-457C-8706-73A032DC0F86}" type="presOf" srcId="{C4899810-C866-4BCD-A2CD-0F1B80327C22}" destId="{3BC2CAE6-DB5E-44FA-8B20-CF2F63ED84C7}" srcOrd="0" destOrd="0" presId="urn:microsoft.com/office/officeart/2005/8/layout/hierarchy1"/>
    <dgm:cxn modelId="{60B1FEFB-0BCB-4CB1-B109-382CD14F28C1}" srcId="{CBC25EAE-05F3-4ADE-9016-C53BA37B4352}" destId="{448EB080-50FC-4E17-84EB-2A26B5F26427}" srcOrd="0" destOrd="0" parTransId="{C4899810-C866-4BCD-A2CD-0F1B80327C22}" sibTransId="{F0926462-E25C-4C26-B98F-2C6A7712E4C2}"/>
    <dgm:cxn modelId="{9BB638E7-3FF6-44BD-A768-BDE9C9C3285F}" type="presOf" srcId="{3C4119BF-131A-43F4-97CB-E3052F1E27C3}" destId="{6E1E4A75-2885-48FA-AD69-3EA4AD98BE5A}" srcOrd="0" destOrd="0" presId="urn:microsoft.com/office/officeart/2005/8/layout/hierarchy1"/>
    <dgm:cxn modelId="{138AD0FF-8B38-4258-9083-84A5F173B753}" srcId="{9906D1DC-CD7A-4C42-A799-1973ADAF1113}" destId="{8A15E52A-1F84-4AF4-A7E2-06BCECA4773A}" srcOrd="2" destOrd="0" parTransId="{24752283-6302-4452-BC1C-E896DDFF4A98}" sibTransId="{E5CB36C6-3D19-44BC-A89B-53F196A4A903}"/>
    <dgm:cxn modelId="{B8E40659-46E7-488C-92BC-354985A9F36D}" type="presOf" srcId="{867EB948-C4F2-4294-8CA3-09BE05D15401}" destId="{4699CE90-88A0-4B27-A08F-2D99CEE9B5C1}" srcOrd="0" destOrd="0" presId="urn:microsoft.com/office/officeart/2005/8/layout/hierarchy1"/>
    <dgm:cxn modelId="{D3D36CCE-1DE3-4E03-A899-D99733913ABE}" type="presOf" srcId="{F9FB9321-708A-4A40-925B-B9F52D44C655}" destId="{FD58B398-044A-4A00-8484-E2366EBF8C1F}" srcOrd="0" destOrd="0" presId="urn:microsoft.com/office/officeart/2005/8/layout/hierarchy1"/>
    <dgm:cxn modelId="{2A52741B-C5B7-48EA-B318-130B87D0A72C}" type="presOf" srcId="{7FC7D606-3BF5-4215-80CD-3B82F15DA9ED}" destId="{CB455648-593B-4EA9-AD8A-2284E948EF31}" srcOrd="0" destOrd="0" presId="urn:microsoft.com/office/officeart/2005/8/layout/hierarchy1"/>
    <dgm:cxn modelId="{F0124C20-C676-414C-946E-2D87A1F111F4}" srcId="{64A28604-416E-4BFE-A29B-9B237653CB0E}" destId="{A2CD6BBA-A0CE-4B90-9BE9-C749B4962471}" srcOrd="0" destOrd="0" parTransId="{8250C5FB-F885-4B97-AE5B-6C549B556AAC}" sibTransId="{1A6D3C27-70AB-41FA-B736-B1D08F5EDB6C}"/>
    <dgm:cxn modelId="{0FE7AF39-96A2-4CFA-A4CF-7C762F72BCD5}" type="presOf" srcId="{9906D1DC-CD7A-4C42-A799-1973ADAF1113}" destId="{F5206204-96FF-4BD6-A83F-112E344CE107}" srcOrd="0" destOrd="0" presId="urn:microsoft.com/office/officeart/2005/8/layout/hierarchy1"/>
    <dgm:cxn modelId="{44B45D67-962B-4A0A-A412-FA4A045B50DA}" srcId="{55BC6112-45F0-4672-A1EC-09CEABF7EC3D}" destId="{E2E6C3C5-E435-4908-9290-CA396AC12E1A}" srcOrd="0" destOrd="0" parTransId="{A202D7F5-5834-4FEA-AD99-AAB5E11C55FE}" sibTransId="{4CF42C35-ABED-4E7C-AA8E-88F8A783872E}"/>
    <dgm:cxn modelId="{42DC4B55-4D1A-4D1F-B09D-002003CE22CF}" type="presOf" srcId="{D01DF3F3-7A35-45C8-BED7-1C02C1D70124}" destId="{24885042-D60A-4A03-AD77-48618239362B}" srcOrd="0" destOrd="0" presId="urn:microsoft.com/office/officeart/2005/8/layout/hierarchy1"/>
    <dgm:cxn modelId="{152AE894-5C1A-462B-A32E-FD30224AAE21}" type="presOf" srcId="{A202D7F5-5834-4FEA-AD99-AAB5E11C55FE}" destId="{19831602-4C2A-4D58-A295-1E9C98DA087E}" srcOrd="0" destOrd="0" presId="urn:microsoft.com/office/officeart/2005/8/layout/hierarchy1"/>
    <dgm:cxn modelId="{2B933520-6D2E-483F-9A70-757D2032C65B}" type="presOf" srcId="{3703DB06-8771-495D-B306-3A906C300945}" destId="{3200E974-B921-4B78-80FB-BD2CB3460B4B}" srcOrd="0" destOrd="0" presId="urn:microsoft.com/office/officeart/2005/8/layout/hierarchy1"/>
    <dgm:cxn modelId="{D37CAA39-E4C0-41D0-A909-17A2A2D39E1F}" srcId="{C2CEBAC6-71B6-4828-9E06-5B0113C9BFED}" destId="{0BD133D0-1F2F-448F-A04C-4B6C2BB961C7}" srcOrd="0" destOrd="0" parTransId="{3C4119BF-131A-43F4-97CB-E3052F1E27C3}" sibTransId="{3A0FFFB8-C3DA-4BD0-B627-1D1B1FA107AA}"/>
    <dgm:cxn modelId="{96C54E12-3B0A-4EBF-B681-0D289230BC0A}" type="presOf" srcId="{C64D0DF3-7B89-447E-9EE0-2462F1656E60}" destId="{EC105D14-C188-406A-B26A-A0A6A59A01DE}" srcOrd="0" destOrd="0" presId="urn:microsoft.com/office/officeart/2005/8/layout/hierarchy1"/>
    <dgm:cxn modelId="{C7229196-3B5C-4B77-BC2E-FD0B8BFDE422}" srcId="{8A15E52A-1F84-4AF4-A7E2-06BCECA4773A}" destId="{7FC7D606-3BF5-4215-80CD-3B82F15DA9ED}" srcOrd="2" destOrd="0" parTransId="{CFA96FDB-08F6-403C-81B5-F07BA07F5A6A}" sibTransId="{F970CA18-6657-41F2-95BD-55468EBD0523}"/>
    <dgm:cxn modelId="{D6A9E76B-6675-4320-B1E7-50AAA321BA9B}" type="presOf" srcId="{64A28604-416E-4BFE-A29B-9B237653CB0E}" destId="{FB0ECA5F-B64A-4463-A031-1C56CD11D3B1}" srcOrd="0" destOrd="0" presId="urn:microsoft.com/office/officeart/2005/8/layout/hierarchy1"/>
    <dgm:cxn modelId="{24032D3F-E1A7-4673-80AF-1C788E2882EE}" type="presOf" srcId="{AFCE09AA-ABC9-4502-A1C5-9074D8784133}" destId="{399D6C3A-2910-46EC-96CB-FF67E0A9883A}" srcOrd="0" destOrd="0" presId="urn:microsoft.com/office/officeart/2005/8/layout/hierarchy1"/>
    <dgm:cxn modelId="{3BEF6824-B4BC-47E6-8A9E-BF36CDC4064E}" type="presParOf" srcId="{DDB78FAA-19BA-4E05-ADE7-C3C3DBD56C38}" destId="{4CBFCF13-499B-4515-9060-423BA7C52037}" srcOrd="0" destOrd="0" presId="urn:microsoft.com/office/officeart/2005/8/layout/hierarchy1"/>
    <dgm:cxn modelId="{5D685845-D6A5-4F10-ABF1-8C62D395FFAA}" type="presParOf" srcId="{4CBFCF13-499B-4515-9060-423BA7C52037}" destId="{04B3DE50-7105-4ED6-B4F9-E32EC075BC71}" srcOrd="0" destOrd="0" presId="urn:microsoft.com/office/officeart/2005/8/layout/hierarchy1"/>
    <dgm:cxn modelId="{D6AA2A47-A40B-45D3-B095-59A244C75B6C}" type="presParOf" srcId="{04B3DE50-7105-4ED6-B4F9-E32EC075BC71}" destId="{8BCAC633-0B22-4E5D-8125-1FCC7527425D}" srcOrd="0" destOrd="0" presId="urn:microsoft.com/office/officeart/2005/8/layout/hierarchy1"/>
    <dgm:cxn modelId="{11DF8EC4-1E3B-4628-B4C5-4AD1AC0BDD9A}" type="presParOf" srcId="{04B3DE50-7105-4ED6-B4F9-E32EC075BC71}" destId="{F5206204-96FF-4BD6-A83F-112E344CE107}" srcOrd="1" destOrd="0" presId="urn:microsoft.com/office/officeart/2005/8/layout/hierarchy1"/>
    <dgm:cxn modelId="{942C57B7-6ADF-49F6-8A0C-DA76B7C79848}" type="presParOf" srcId="{4CBFCF13-499B-4515-9060-423BA7C52037}" destId="{73D6F574-D638-4D84-BD72-2B556A92FE68}" srcOrd="1" destOrd="0" presId="urn:microsoft.com/office/officeart/2005/8/layout/hierarchy1"/>
    <dgm:cxn modelId="{7A16DCA0-BBF4-4211-9AC3-389990985935}" type="presParOf" srcId="{73D6F574-D638-4D84-BD72-2B556A92FE68}" destId="{22403CC7-4E33-4DC4-91FF-A834B781BFFD}" srcOrd="0" destOrd="0" presId="urn:microsoft.com/office/officeart/2005/8/layout/hierarchy1"/>
    <dgm:cxn modelId="{9C4A7492-3737-455F-A0A8-88267147A8C2}" type="presParOf" srcId="{73D6F574-D638-4D84-BD72-2B556A92FE68}" destId="{A45529C6-98D3-4C82-8CE4-4983AEAEA4BC}" srcOrd="1" destOrd="0" presId="urn:microsoft.com/office/officeart/2005/8/layout/hierarchy1"/>
    <dgm:cxn modelId="{8AC28F52-3A5D-44AD-9052-8AE7ACF377F3}" type="presParOf" srcId="{A45529C6-98D3-4C82-8CE4-4983AEAEA4BC}" destId="{50E75EF9-2139-47FE-AABC-009A9214BEA6}" srcOrd="0" destOrd="0" presId="urn:microsoft.com/office/officeart/2005/8/layout/hierarchy1"/>
    <dgm:cxn modelId="{FC8E2605-6051-4639-9E6A-DB2420A2EBED}" type="presParOf" srcId="{50E75EF9-2139-47FE-AABC-009A9214BEA6}" destId="{74EBA811-8757-49E7-A242-19BF72478E39}" srcOrd="0" destOrd="0" presId="urn:microsoft.com/office/officeart/2005/8/layout/hierarchy1"/>
    <dgm:cxn modelId="{66525B3C-A978-47C3-8142-3642482B7529}" type="presParOf" srcId="{50E75EF9-2139-47FE-AABC-009A9214BEA6}" destId="{24885042-D60A-4A03-AD77-48618239362B}" srcOrd="1" destOrd="0" presId="urn:microsoft.com/office/officeart/2005/8/layout/hierarchy1"/>
    <dgm:cxn modelId="{D9622F6F-DBA8-492C-B416-439FF9070F47}" type="presParOf" srcId="{A45529C6-98D3-4C82-8CE4-4983AEAEA4BC}" destId="{4329FC94-8951-44A2-8914-69783BEB2D17}" srcOrd="1" destOrd="0" presId="urn:microsoft.com/office/officeart/2005/8/layout/hierarchy1"/>
    <dgm:cxn modelId="{0311B14E-2FD6-4BB9-9E32-A4560604C677}" type="presParOf" srcId="{4329FC94-8951-44A2-8914-69783BEB2D17}" destId="{6F68CFAC-4822-481D-9392-42030C1BA899}" srcOrd="0" destOrd="0" presId="urn:microsoft.com/office/officeart/2005/8/layout/hierarchy1"/>
    <dgm:cxn modelId="{171ECF69-57EA-45D0-9B66-E96B03576A20}" type="presParOf" srcId="{4329FC94-8951-44A2-8914-69783BEB2D17}" destId="{BE733A6A-EB31-4875-8FE1-CA7AC722FC8F}" srcOrd="1" destOrd="0" presId="urn:microsoft.com/office/officeart/2005/8/layout/hierarchy1"/>
    <dgm:cxn modelId="{946CE60A-D567-4C69-969D-AC6F184C3945}" type="presParOf" srcId="{BE733A6A-EB31-4875-8FE1-CA7AC722FC8F}" destId="{EF850FC5-8235-4171-A1F7-F3F3325E1532}" srcOrd="0" destOrd="0" presId="urn:microsoft.com/office/officeart/2005/8/layout/hierarchy1"/>
    <dgm:cxn modelId="{BB515E9F-722D-4588-8A50-909495A16B2D}" type="presParOf" srcId="{EF850FC5-8235-4171-A1F7-F3F3325E1532}" destId="{B4F57B51-71BC-47DA-8DB4-CB1A55A1B632}" srcOrd="0" destOrd="0" presId="urn:microsoft.com/office/officeart/2005/8/layout/hierarchy1"/>
    <dgm:cxn modelId="{478DD875-9BBA-4242-95C7-618492FBD711}" type="presParOf" srcId="{EF850FC5-8235-4171-A1F7-F3F3325E1532}" destId="{C5A0B084-2A3B-4E7C-B9F7-441C2C16BFF0}" srcOrd="1" destOrd="0" presId="urn:microsoft.com/office/officeart/2005/8/layout/hierarchy1"/>
    <dgm:cxn modelId="{5CEFF5C8-2EE6-4CF4-AF36-2F584BA580B3}" type="presParOf" srcId="{BE733A6A-EB31-4875-8FE1-CA7AC722FC8F}" destId="{24D3D14C-FB05-4A60-8955-D38082171ACD}" srcOrd="1" destOrd="0" presId="urn:microsoft.com/office/officeart/2005/8/layout/hierarchy1"/>
    <dgm:cxn modelId="{025B5355-E2F2-4945-ACA8-55C2A20DEABE}" type="presParOf" srcId="{24D3D14C-FB05-4A60-8955-D38082171ACD}" destId="{3BC2CAE6-DB5E-44FA-8B20-CF2F63ED84C7}" srcOrd="0" destOrd="0" presId="urn:microsoft.com/office/officeart/2005/8/layout/hierarchy1"/>
    <dgm:cxn modelId="{C51A434D-B1D6-4151-8047-51F8BC299F55}" type="presParOf" srcId="{24D3D14C-FB05-4A60-8955-D38082171ACD}" destId="{958CBE8F-4C6B-4E55-B4C6-FE30B1EA83BE}" srcOrd="1" destOrd="0" presId="urn:microsoft.com/office/officeart/2005/8/layout/hierarchy1"/>
    <dgm:cxn modelId="{582EAB6F-EC5D-4385-8AB8-44B877A2E667}" type="presParOf" srcId="{958CBE8F-4C6B-4E55-B4C6-FE30B1EA83BE}" destId="{0CC275C6-2F52-4308-A6D0-3B9107D4CB2C}" srcOrd="0" destOrd="0" presId="urn:microsoft.com/office/officeart/2005/8/layout/hierarchy1"/>
    <dgm:cxn modelId="{DD76F349-DE39-4CB6-8E9F-AABE5B0DB0A0}" type="presParOf" srcId="{0CC275C6-2F52-4308-A6D0-3B9107D4CB2C}" destId="{F19F9B84-B374-49BC-BCC6-F73DEA6B7974}" srcOrd="0" destOrd="0" presId="urn:microsoft.com/office/officeart/2005/8/layout/hierarchy1"/>
    <dgm:cxn modelId="{68A6DB03-4C32-4864-85FB-64E334E800AC}" type="presParOf" srcId="{0CC275C6-2F52-4308-A6D0-3B9107D4CB2C}" destId="{5D82F183-A2CE-41B2-9071-9D07E33CEE9B}" srcOrd="1" destOrd="0" presId="urn:microsoft.com/office/officeart/2005/8/layout/hierarchy1"/>
    <dgm:cxn modelId="{E37A8550-3956-4477-9C85-F3A66B4B7A8E}" type="presParOf" srcId="{958CBE8F-4C6B-4E55-B4C6-FE30B1EA83BE}" destId="{38901A1B-8D5B-4A04-AAB4-EC0C60EE8A83}" srcOrd="1" destOrd="0" presId="urn:microsoft.com/office/officeart/2005/8/layout/hierarchy1"/>
    <dgm:cxn modelId="{260D372C-7D0D-4050-8F92-0CE597D89276}" type="presParOf" srcId="{4329FC94-8951-44A2-8914-69783BEB2D17}" destId="{ED7FAA28-9D81-461F-8BA9-EF24667FA9D4}" srcOrd="2" destOrd="0" presId="urn:microsoft.com/office/officeart/2005/8/layout/hierarchy1"/>
    <dgm:cxn modelId="{8630420A-07D4-4630-A277-1D63432B25B6}" type="presParOf" srcId="{4329FC94-8951-44A2-8914-69783BEB2D17}" destId="{9D587E3E-BA06-4161-9FE6-54B2A9F769BA}" srcOrd="3" destOrd="0" presId="urn:microsoft.com/office/officeart/2005/8/layout/hierarchy1"/>
    <dgm:cxn modelId="{5190B76E-3405-40E4-BE78-2CB70D4E7B0C}" type="presParOf" srcId="{9D587E3E-BA06-4161-9FE6-54B2A9F769BA}" destId="{CB54D03C-8796-4245-B86A-D5E2BC26D1BB}" srcOrd="0" destOrd="0" presId="urn:microsoft.com/office/officeart/2005/8/layout/hierarchy1"/>
    <dgm:cxn modelId="{A1EB96A9-483D-4B60-9EAA-B3F3C128AC64}" type="presParOf" srcId="{CB54D03C-8796-4245-B86A-D5E2BC26D1BB}" destId="{29313E6C-67C3-4AAD-BF70-E1BB2AC58503}" srcOrd="0" destOrd="0" presId="urn:microsoft.com/office/officeart/2005/8/layout/hierarchy1"/>
    <dgm:cxn modelId="{9601CEC0-A532-4DEF-8ECC-4D85287E2EAE}" type="presParOf" srcId="{CB54D03C-8796-4245-B86A-D5E2BC26D1BB}" destId="{80996C3B-9148-428C-9E82-DCC68BCBE449}" srcOrd="1" destOrd="0" presId="urn:microsoft.com/office/officeart/2005/8/layout/hierarchy1"/>
    <dgm:cxn modelId="{BBD79B2F-0377-4AB0-B6F3-191D2CDBC165}" type="presParOf" srcId="{9D587E3E-BA06-4161-9FE6-54B2A9F769BA}" destId="{78E33179-136E-41B5-B36A-A1C7CFE17076}" srcOrd="1" destOrd="0" presId="urn:microsoft.com/office/officeart/2005/8/layout/hierarchy1"/>
    <dgm:cxn modelId="{2FABF44C-ECF9-4F6D-BA68-4531A2AD3BAF}" type="presParOf" srcId="{78E33179-136E-41B5-B36A-A1C7CFE17076}" destId="{19831602-4C2A-4D58-A295-1E9C98DA087E}" srcOrd="0" destOrd="0" presId="urn:microsoft.com/office/officeart/2005/8/layout/hierarchy1"/>
    <dgm:cxn modelId="{513A40FD-384E-4B1A-A3AE-8F0BA406C4EA}" type="presParOf" srcId="{78E33179-136E-41B5-B36A-A1C7CFE17076}" destId="{16AE4B1A-5B48-4205-B7CF-561CE6EF538E}" srcOrd="1" destOrd="0" presId="urn:microsoft.com/office/officeart/2005/8/layout/hierarchy1"/>
    <dgm:cxn modelId="{FCDFED1C-8FAF-4E93-9DB0-AF569EE6B58A}" type="presParOf" srcId="{16AE4B1A-5B48-4205-B7CF-561CE6EF538E}" destId="{B52D2D1E-B1D0-418E-AFE0-11DA4FA184D9}" srcOrd="0" destOrd="0" presId="urn:microsoft.com/office/officeart/2005/8/layout/hierarchy1"/>
    <dgm:cxn modelId="{03EBBFB0-2175-4350-8878-E10D19DD3690}" type="presParOf" srcId="{B52D2D1E-B1D0-418E-AFE0-11DA4FA184D9}" destId="{EBF177D1-FF5B-449F-9B9B-98EE7416A54C}" srcOrd="0" destOrd="0" presId="urn:microsoft.com/office/officeart/2005/8/layout/hierarchy1"/>
    <dgm:cxn modelId="{8EC00DA7-9E6D-4CEF-81EA-04EECE45E6A0}" type="presParOf" srcId="{B52D2D1E-B1D0-418E-AFE0-11DA4FA184D9}" destId="{D999DF47-7BC8-4503-8B8D-9CA29DD4C24C}" srcOrd="1" destOrd="0" presId="urn:microsoft.com/office/officeart/2005/8/layout/hierarchy1"/>
    <dgm:cxn modelId="{2AD00575-E185-4996-A31E-FD2E4D8E2D5E}" type="presParOf" srcId="{16AE4B1A-5B48-4205-B7CF-561CE6EF538E}" destId="{7E1F2061-D514-47D5-BCB6-E71E0DE3E58D}" srcOrd="1" destOrd="0" presId="urn:microsoft.com/office/officeart/2005/8/layout/hierarchy1"/>
    <dgm:cxn modelId="{ECBAE92C-D0E3-40B2-8E08-9D67A825C591}" type="presParOf" srcId="{4329FC94-8951-44A2-8914-69783BEB2D17}" destId="{EC413AB0-1F26-410C-9E5B-89A68FB40E9C}" srcOrd="4" destOrd="0" presId="urn:microsoft.com/office/officeart/2005/8/layout/hierarchy1"/>
    <dgm:cxn modelId="{9239F23E-9B9C-4D4B-BB90-2F0C16AE4677}" type="presParOf" srcId="{4329FC94-8951-44A2-8914-69783BEB2D17}" destId="{765A6C9C-11F7-43BA-AE71-6C31726688A5}" srcOrd="5" destOrd="0" presId="urn:microsoft.com/office/officeart/2005/8/layout/hierarchy1"/>
    <dgm:cxn modelId="{CBDCA009-53D3-4505-B997-ED5AAE99023F}" type="presParOf" srcId="{765A6C9C-11F7-43BA-AE71-6C31726688A5}" destId="{DE4B36F9-922E-45DA-B0CB-28168EF2C3D2}" srcOrd="0" destOrd="0" presId="urn:microsoft.com/office/officeart/2005/8/layout/hierarchy1"/>
    <dgm:cxn modelId="{D68376BB-89D4-43CF-B1F5-2631684054BE}" type="presParOf" srcId="{DE4B36F9-922E-45DA-B0CB-28168EF2C3D2}" destId="{0B2C761F-3CA7-4B5F-BEE4-7E43D7D51B96}" srcOrd="0" destOrd="0" presId="urn:microsoft.com/office/officeart/2005/8/layout/hierarchy1"/>
    <dgm:cxn modelId="{55E3B106-2CBD-427B-9AF7-12F7067454FF}" type="presParOf" srcId="{DE4B36F9-922E-45DA-B0CB-28168EF2C3D2}" destId="{FB0ECA5F-B64A-4463-A031-1C56CD11D3B1}" srcOrd="1" destOrd="0" presId="urn:microsoft.com/office/officeart/2005/8/layout/hierarchy1"/>
    <dgm:cxn modelId="{AD9D3FCA-C3C8-4DE9-B8E9-0292CAF058C9}" type="presParOf" srcId="{765A6C9C-11F7-43BA-AE71-6C31726688A5}" destId="{BAD3E8DD-2AC0-4CFE-8769-963559645557}" srcOrd="1" destOrd="0" presId="urn:microsoft.com/office/officeart/2005/8/layout/hierarchy1"/>
    <dgm:cxn modelId="{167E1098-CE1D-4029-8701-263933B2C9B2}" type="presParOf" srcId="{BAD3E8DD-2AC0-4CFE-8769-963559645557}" destId="{11B065D2-0D0B-4694-890A-FEADDE2ACD24}" srcOrd="0" destOrd="0" presId="urn:microsoft.com/office/officeart/2005/8/layout/hierarchy1"/>
    <dgm:cxn modelId="{8F96B590-0131-40FD-A70E-D63A275B7CAD}" type="presParOf" srcId="{BAD3E8DD-2AC0-4CFE-8769-963559645557}" destId="{FFCA5497-CD0A-4747-AF35-B57065C61D52}" srcOrd="1" destOrd="0" presId="urn:microsoft.com/office/officeart/2005/8/layout/hierarchy1"/>
    <dgm:cxn modelId="{F556A1CD-61D9-4D84-893E-D71B69049C9B}" type="presParOf" srcId="{FFCA5497-CD0A-4747-AF35-B57065C61D52}" destId="{02BFC8FF-E21C-4F15-A0AE-ADF085BA9028}" srcOrd="0" destOrd="0" presId="urn:microsoft.com/office/officeart/2005/8/layout/hierarchy1"/>
    <dgm:cxn modelId="{4B42FA28-9022-4A4E-9732-559D181C61EC}" type="presParOf" srcId="{02BFC8FF-E21C-4F15-A0AE-ADF085BA9028}" destId="{AED56FAE-F7C9-4C70-9588-51E3F035FB7A}" srcOrd="0" destOrd="0" presId="urn:microsoft.com/office/officeart/2005/8/layout/hierarchy1"/>
    <dgm:cxn modelId="{556677E9-52CD-4C1F-94DD-034DE934961A}" type="presParOf" srcId="{02BFC8FF-E21C-4F15-A0AE-ADF085BA9028}" destId="{980CBC11-9A7D-457F-A40F-8434A392C05C}" srcOrd="1" destOrd="0" presId="urn:microsoft.com/office/officeart/2005/8/layout/hierarchy1"/>
    <dgm:cxn modelId="{86B4C573-73FA-4211-AF93-A83F0F42F398}" type="presParOf" srcId="{FFCA5497-CD0A-4747-AF35-B57065C61D52}" destId="{12E52AFB-5BB6-4120-9EE3-F6C068506F3F}" srcOrd="1" destOrd="0" presId="urn:microsoft.com/office/officeart/2005/8/layout/hierarchy1"/>
    <dgm:cxn modelId="{0293A186-B425-4D53-9EA5-6FFD7493E620}" type="presParOf" srcId="{73D6F574-D638-4D84-BD72-2B556A92FE68}" destId="{FE89B13B-FBEE-4057-8DF4-B18AAF08A1A2}" srcOrd="2" destOrd="0" presId="urn:microsoft.com/office/officeart/2005/8/layout/hierarchy1"/>
    <dgm:cxn modelId="{C17D0DA3-2894-4797-ABC6-E3B69A9E7539}" type="presParOf" srcId="{73D6F574-D638-4D84-BD72-2B556A92FE68}" destId="{6AC8E3EA-A9D3-4581-9CC7-E6077D0A95BE}" srcOrd="3" destOrd="0" presId="urn:microsoft.com/office/officeart/2005/8/layout/hierarchy1"/>
    <dgm:cxn modelId="{8727A869-B29F-4100-BBE5-F2A5593D23A7}" type="presParOf" srcId="{6AC8E3EA-A9D3-4581-9CC7-E6077D0A95BE}" destId="{C4F060C9-D5C6-4CC4-8480-B74A1141F859}" srcOrd="0" destOrd="0" presId="urn:microsoft.com/office/officeart/2005/8/layout/hierarchy1"/>
    <dgm:cxn modelId="{3D1C13D8-4493-4EF0-A243-F8B6699FD63D}" type="presParOf" srcId="{C4F060C9-D5C6-4CC4-8480-B74A1141F859}" destId="{1304B727-DC0F-44B1-9DF1-39E2FBD786EF}" srcOrd="0" destOrd="0" presId="urn:microsoft.com/office/officeart/2005/8/layout/hierarchy1"/>
    <dgm:cxn modelId="{2DA094A2-A0C6-4589-AB91-8346A8FB5812}" type="presParOf" srcId="{C4F060C9-D5C6-4CC4-8480-B74A1141F859}" destId="{EC105D14-C188-406A-B26A-A0A6A59A01DE}" srcOrd="1" destOrd="0" presId="urn:microsoft.com/office/officeart/2005/8/layout/hierarchy1"/>
    <dgm:cxn modelId="{544EB7E7-5E50-4811-B395-C14AB4428CEA}" type="presParOf" srcId="{6AC8E3EA-A9D3-4581-9CC7-E6077D0A95BE}" destId="{5C560BA7-5E94-41D2-B058-A66ADE35F1C5}" srcOrd="1" destOrd="0" presId="urn:microsoft.com/office/officeart/2005/8/layout/hierarchy1"/>
    <dgm:cxn modelId="{3A78F424-6203-4AA1-A33E-1254C1B03B99}" type="presParOf" srcId="{5C560BA7-5E94-41D2-B058-A66ADE35F1C5}" destId="{DD750A61-C117-4DCE-A93C-8754B8AE7781}" srcOrd="0" destOrd="0" presId="urn:microsoft.com/office/officeart/2005/8/layout/hierarchy1"/>
    <dgm:cxn modelId="{B8808D53-25FA-4315-B182-857F5804E960}" type="presParOf" srcId="{5C560BA7-5E94-41D2-B058-A66ADE35F1C5}" destId="{F3EEB6A3-312B-48DE-888A-0200C6601A9A}" srcOrd="1" destOrd="0" presId="urn:microsoft.com/office/officeart/2005/8/layout/hierarchy1"/>
    <dgm:cxn modelId="{4297F1BC-6438-466A-8878-27882EF8299A}" type="presParOf" srcId="{F3EEB6A3-312B-48DE-888A-0200C6601A9A}" destId="{59B2109A-5E30-4CEB-8491-29B47B7AFA86}" srcOrd="0" destOrd="0" presId="urn:microsoft.com/office/officeart/2005/8/layout/hierarchy1"/>
    <dgm:cxn modelId="{FFCDC655-6332-46EE-8A6F-62E75FE933CB}" type="presParOf" srcId="{59B2109A-5E30-4CEB-8491-29B47B7AFA86}" destId="{E912BF48-8CEF-4839-AA79-69411C29A616}" srcOrd="0" destOrd="0" presId="urn:microsoft.com/office/officeart/2005/8/layout/hierarchy1"/>
    <dgm:cxn modelId="{A3093C55-F843-488C-96ED-0F36054D7D8D}" type="presParOf" srcId="{59B2109A-5E30-4CEB-8491-29B47B7AFA86}" destId="{399D6C3A-2910-46EC-96CB-FF67E0A9883A}" srcOrd="1" destOrd="0" presId="urn:microsoft.com/office/officeart/2005/8/layout/hierarchy1"/>
    <dgm:cxn modelId="{1431A8FB-F079-4117-A208-BD509B4DEB25}" type="presParOf" srcId="{F3EEB6A3-312B-48DE-888A-0200C6601A9A}" destId="{19B3296E-5A66-4B2E-A3D6-7615E7FFF06B}" srcOrd="1" destOrd="0" presId="urn:microsoft.com/office/officeart/2005/8/layout/hierarchy1"/>
    <dgm:cxn modelId="{FD6957D0-44B0-46AB-B679-F2215D3FC780}" type="presParOf" srcId="{19B3296E-5A66-4B2E-A3D6-7615E7FFF06B}" destId="{4699CE90-88A0-4B27-A08F-2D99CEE9B5C1}" srcOrd="0" destOrd="0" presId="urn:microsoft.com/office/officeart/2005/8/layout/hierarchy1"/>
    <dgm:cxn modelId="{4E5A0D5E-15EC-404C-B6CE-80DF82EEB183}" type="presParOf" srcId="{19B3296E-5A66-4B2E-A3D6-7615E7FFF06B}" destId="{701E5A28-1E60-4E62-B6DA-0B5E0CB1BA21}" srcOrd="1" destOrd="0" presId="urn:microsoft.com/office/officeart/2005/8/layout/hierarchy1"/>
    <dgm:cxn modelId="{309612A1-6896-4D37-8AAD-1314E47A96D8}" type="presParOf" srcId="{701E5A28-1E60-4E62-B6DA-0B5E0CB1BA21}" destId="{8740D76C-EB53-4F07-9578-23320CDD1A4C}" srcOrd="0" destOrd="0" presId="urn:microsoft.com/office/officeart/2005/8/layout/hierarchy1"/>
    <dgm:cxn modelId="{8EEAE520-8EB7-43F5-8CF6-63D595283B2B}" type="presParOf" srcId="{8740D76C-EB53-4F07-9578-23320CDD1A4C}" destId="{D96D8912-AF3B-4896-9D61-8617BBABDFB1}" srcOrd="0" destOrd="0" presId="urn:microsoft.com/office/officeart/2005/8/layout/hierarchy1"/>
    <dgm:cxn modelId="{CF40B37C-BF27-4AF6-A56A-5CB4490A8BCB}" type="presParOf" srcId="{8740D76C-EB53-4F07-9578-23320CDD1A4C}" destId="{3200E974-B921-4B78-80FB-BD2CB3460B4B}" srcOrd="1" destOrd="0" presId="urn:microsoft.com/office/officeart/2005/8/layout/hierarchy1"/>
    <dgm:cxn modelId="{AE67029D-6B73-416A-8B79-8844F1C2F6E9}" type="presParOf" srcId="{701E5A28-1E60-4E62-B6DA-0B5E0CB1BA21}" destId="{C285A53E-34F5-43AC-88B5-781712560868}" srcOrd="1" destOrd="0" presId="urn:microsoft.com/office/officeart/2005/8/layout/hierarchy1"/>
    <dgm:cxn modelId="{EE8AE203-D548-4A5A-96C8-E15B09BB3B60}" type="presParOf" srcId="{5C560BA7-5E94-41D2-B058-A66ADE35F1C5}" destId="{253A9F08-D9DB-4453-A32E-E67501122602}" srcOrd="2" destOrd="0" presId="urn:microsoft.com/office/officeart/2005/8/layout/hierarchy1"/>
    <dgm:cxn modelId="{EC5F32D8-5577-4A70-B3F8-C5789377E8EE}" type="presParOf" srcId="{5C560BA7-5E94-41D2-B058-A66ADE35F1C5}" destId="{C258E358-D1A9-4592-A3CF-DA5E73C1DD8D}" srcOrd="3" destOrd="0" presId="urn:microsoft.com/office/officeart/2005/8/layout/hierarchy1"/>
    <dgm:cxn modelId="{AB948E52-F7F5-4D84-A2CA-FBEDC20E83F8}" type="presParOf" srcId="{C258E358-D1A9-4592-A3CF-DA5E73C1DD8D}" destId="{09ACBEB5-8E67-4439-9C50-B165EFCF2DE3}" srcOrd="0" destOrd="0" presId="urn:microsoft.com/office/officeart/2005/8/layout/hierarchy1"/>
    <dgm:cxn modelId="{F7E65F10-DFF6-4FFC-B579-EAA356924ECA}" type="presParOf" srcId="{09ACBEB5-8E67-4439-9C50-B165EFCF2DE3}" destId="{9635DD14-91BC-4C0D-88A2-D99E0482518A}" srcOrd="0" destOrd="0" presId="urn:microsoft.com/office/officeart/2005/8/layout/hierarchy1"/>
    <dgm:cxn modelId="{921AFF06-3E74-423C-97AA-400BC911A7D3}" type="presParOf" srcId="{09ACBEB5-8E67-4439-9C50-B165EFCF2DE3}" destId="{B3DF5B05-4451-485D-8588-96610CC386FB}" srcOrd="1" destOrd="0" presId="urn:microsoft.com/office/officeart/2005/8/layout/hierarchy1"/>
    <dgm:cxn modelId="{F6011C5C-99B5-4DAC-A528-9F05EC421A33}" type="presParOf" srcId="{C258E358-D1A9-4592-A3CF-DA5E73C1DD8D}" destId="{633BB628-9D83-478D-916E-FF59629FA407}" srcOrd="1" destOrd="0" presId="urn:microsoft.com/office/officeart/2005/8/layout/hierarchy1"/>
    <dgm:cxn modelId="{57C567A1-D460-48A6-A3BF-E34ECCA58C34}" type="presParOf" srcId="{633BB628-9D83-478D-916E-FF59629FA407}" destId="{866FCD33-79DE-4FDA-8472-6F8034179FCD}" srcOrd="0" destOrd="0" presId="urn:microsoft.com/office/officeart/2005/8/layout/hierarchy1"/>
    <dgm:cxn modelId="{6AE384EF-D40F-4519-96BA-07DFC393EADE}" type="presParOf" srcId="{633BB628-9D83-478D-916E-FF59629FA407}" destId="{9C88B9A4-FA86-4DD7-99F6-020B500230E8}" srcOrd="1" destOrd="0" presId="urn:microsoft.com/office/officeart/2005/8/layout/hierarchy1"/>
    <dgm:cxn modelId="{2F78EE97-560A-4C21-8E6C-3ADC9E098874}" type="presParOf" srcId="{9C88B9A4-FA86-4DD7-99F6-020B500230E8}" destId="{EF20F0E4-5AB8-41ED-B5DF-36283F1A104B}" srcOrd="0" destOrd="0" presId="urn:microsoft.com/office/officeart/2005/8/layout/hierarchy1"/>
    <dgm:cxn modelId="{ECFFAEAC-F43D-4FA0-A462-CFF9F4E1ECB5}" type="presParOf" srcId="{EF20F0E4-5AB8-41ED-B5DF-36283F1A104B}" destId="{74187D16-7BF0-4A1E-AD0A-68629A76C4EC}" srcOrd="0" destOrd="0" presId="urn:microsoft.com/office/officeart/2005/8/layout/hierarchy1"/>
    <dgm:cxn modelId="{4CD32DBD-B6A0-4BE4-8E9D-7943B42743AF}" type="presParOf" srcId="{EF20F0E4-5AB8-41ED-B5DF-36283F1A104B}" destId="{0A1C20DC-952A-48D0-BE62-5E1072469102}" srcOrd="1" destOrd="0" presId="urn:microsoft.com/office/officeart/2005/8/layout/hierarchy1"/>
    <dgm:cxn modelId="{3B1B9144-9238-4A3E-BBBC-D571DA232CCA}" type="presParOf" srcId="{9C88B9A4-FA86-4DD7-99F6-020B500230E8}" destId="{B27DBA34-99CA-465E-BF93-352554621E93}" srcOrd="1" destOrd="0" presId="urn:microsoft.com/office/officeart/2005/8/layout/hierarchy1"/>
    <dgm:cxn modelId="{74302C08-C2ED-4A0E-8427-0E69BBEEAACA}" type="presParOf" srcId="{5C560BA7-5E94-41D2-B058-A66ADE35F1C5}" destId="{5F344592-C753-4176-88D5-5739E636AEF8}" srcOrd="4" destOrd="0" presId="urn:microsoft.com/office/officeart/2005/8/layout/hierarchy1"/>
    <dgm:cxn modelId="{5204EFB7-B17B-4C48-8C0A-D98912D6DA77}" type="presParOf" srcId="{5C560BA7-5E94-41D2-B058-A66ADE35F1C5}" destId="{C7CD9EA4-4256-4DEE-85A0-06E308C2C7F6}" srcOrd="5" destOrd="0" presId="urn:microsoft.com/office/officeart/2005/8/layout/hierarchy1"/>
    <dgm:cxn modelId="{3E84A069-1250-4A4A-BB4C-5017149D369F}" type="presParOf" srcId="{C7CD9EA4-4256-4DEE-85A0-06E308C2C7F6}" destId="{C6AC4309-8FAC-43FC-9617-CF00733E7AC9}" srcOrd="0" destOrd="0" presId="urn:microsoft.com/office/officeart/2005/8/layout/hierarchy1"/>
    <dgm:cxn modelId="{AF6E38BF-1FA4-45A4-96DE-35ACD74B8CEC}" type="presParOf" srcId="{C6AC4309-8FAC-43FC-9617-CF00733E7AC9}" destId="{C8ACEC07-CD57-43E5-B8B5-49E39DB2A4C5}" srcOrd="0" destOrd="0" presId="urn:microsoft.com/office/officeart/2005/8/layout/hierarchy1"/>
    <dgm:cxn modelId="{482A3763-A62B-4974-8CBC-883873A80D38}" type="presParOf" srcId="{C6AC4309-8FAC-43FC-9617-CF00733E7AC9}" destId="{915CF075-B4AF-4430-9692-4B8D59CC92C3}" srcOrd="1" destOrd="0" presId="urn:microsoft.com/office/officeart/2005/8/layout/hierarchy1"/>
    <dgm:cxn modelId="{780EC453-1EC1-46E0-A1AA-1E93B8D886C5}" type="presParOf" srcId="{C7CD9EA4-4256-4DEE-85A0-06E308C2C7F6}" destId="{669CEF4C-EAF9-4606-8102-A8BBEE63B13C}" srcOrd="1" destOrd="0" presId="urn:microsoft.com/office/officeart/2005/8/layout/hierarchy1"/>
    <dgm:cxn modelId="{3D6B74BB-059E-4147-88D7-3DE88B4A76EB}" type="presParOf" srcId="{669CEF4C-EAF9-4606-8102-A8BBEE63B13C}" destId="{6E1E4A75-2885-48FA-AD69-3EA4AD98BE5A}" srcOrd="0" destOrd="0" presId="urn:microsoft.com/office/officeart/2005/8/layout/hierarchy1"/>
    <dgm:cxn modelId="{D31B9CB7-7CD4-499D-ADE6-23C6DA897A70}" type="presParOf" srcId="{669CEF4C-EAF9-4606-8102-A8BBEE63B13C}" destId="{5F053237-73E7-44CB-98E9-E0B42AFA3375}" srcOrd="1" destOrd="0" presId="urn:microsoft.com/office/officeart/2005/8/layout/hierarchy1"/>
    <dgm:cxn modelId="{5FA5FFBF-168A-4933-9696-3ADB56788A3E}" type="presParOf" srcId="{5F053237-73E7-44CB-98E9-E0B42AFA3375}" destId="{16A834C6-F37B-4CA4-BE8F-A6D8F7DEEE02}" srcOrd="0" destOrd="0" presId="urn:microsoft.com/office/officeart/2005/8/layout/hierarchy1"/>
    <dgm:cxn modelId="{5BF73C4A-62E3-448D-BCC2-46195BA521B1}" type="presParOf" srcId="{16A834C6-F37B-4CA4-BE8F-A6D8F7DEEE02}" destId="{45E3BC66-00D7-4873-A1E5-1942D5A3A0CC}" srcOrd="0" destOrd="0" presId="urn:microsoft.com/office/officeart/2005/8/layout/hierarchy1"/>
    <dgm:cxn modelId="{729AE278-F4BF-4452-8311-924460992B05}" type="presParOf" srcId="{16A834C6-F37B-4CA4-BE8F-A6D8F7DEEE02}" destId="{B507DDB7-2FA3-4A86-ADB6-F034EA14BB80}" srcOrd="1" destOrd="0" presId="urn:microsoft.com/office/officeart/2005/8/layout/hierarchy1"/>
    <dgm:cxn modelId="{99F3462B-FC48-470C-9D4F-811EC40CFE6F}" type="presParOf" srcId="{5F053237-73E7-44CB-98E9-E0B42AFA3375}" destId="{2A2E43F3-7107-4D68-8873-21C4F53B1B4B}" srcOrd="1" destOrd="0" presId="urn:microsoft.com/office/officeart/2005/8/layout/hierarchy1"/>
    <dgm:cxn modelId="{B8CE6867-9A16-4FF5-995E-A6CDCC91BC7D}" type="presParOf" srcId="{73D6F574-D638-4D84-BD72-2B556A92FE68}" destId="{FB63E351-9049-4081-BDAB-8F41B79E8F02}" srcOrd="4" destOrd="0" presId="urn:microsoft.com/office/officeart/2005/8/layout/hierarchy1"/>
    <dgm:cxn modelId="{2C33EFBA-387E-4348-AD3D-062A722B4F63}" type="presParOf" srcId="{73D6F574-D638-4D84-BD72-2B556A92FE68}" destId="{E9E0AEFC-1EBA-4622-A46C-1E7F7615439B}" srcOrd="5" destOrd="0" presId="urn:microsoft.com/office/officeart/2005/8/layout/hierarchy1"/>
    <dgm:cxn modelId="{FEFD93D1-7410-4993-8D01-81956D89C602}" type="presParOf" srcId="{E9E0AEFC-1EBA-4622-A46C-1E7F7615439B}" destId="{84080BBF-33D4-4486-94C0-5795CF77FC0C}" srcOrd="0" destOrd="0" presId="urn:microsoft.com/office/officeart/2005/8/layout/hierarchy1"/>
    <dgm:cxn modelId="{3B7911F9-C491-4F7C-860F-FBE6B2A6E330}" type="presParOf" srcId="{84080BBF-33D4-4486-94C0-5795CF77FC0C}" destId="{ADFACE3F-622B-4676-84D5-86173FA9340F}" srcOrd="0" destOrd="0" presId="urn:microsoft.com/office/officeart/2005/8/layout/hierarchy1"/>
    <dgm:cxn modelId="{C1B4D453-C9D2-400B-B370-0578EE7F8F4C}" type="presParOf" srcId="{84080BBF-33D4-4486-94C0-5795CF77FC0C}" destId="{B6834F17-500A-4F36-8329-36A75DB6DA2C}" srcOrd="1" destOrd="0" presId="urn:microsoft.com/office/officeart/2005/8/layout/hierarchy1"/>
    <dgm:cxn modelId="{698AAC9C-4BE4-4263-A46A-427E9CD24DD9}" type="presParOf" srcId="{E9E0AEFC-1EBA-4622-A46C-1E7F7615439B}" destId="{E11BA464-A328-4B10-BCE6-CCA308AAE958}" srcOrd="1" destOrd="0" presId="urn:microsoft.com/office/officeart/2005/8/layout/hierarchy1"/>
    <dgm:cxn modelId="{057A224F-869E-4C5C-B339-ABB1D99BEEF8}" type="presParOf" srcId="{E11BA464-A328-4B10-BCE6-CCA308AAE958}" destId="{713E22F5-A9F3-4D4B-8AB3-19E3BEAEBD33}" srcOrd="0" destOrd="0" presId="urn:microsoft.com/office/officeart/2005/8/layout/hierarchy1"/>
    <dgm:cxn modelId="{345A8465-7899-4318-B013-D2C4DC267539}" type="presParOf" srcId="{E11BA464-A328-4B10-BCE6-CCA308AAE958}" destId="{DCE49784-33F3-4387-AE33-0199A640BB40}" srcOrd="1" destOrd="0" presId="urn:microsoft.com/office/officeart/2005/8/layout/hierarchy1"/>
    <dgm:cxn modelId="{E9E0CD44-9899-4B3E-A3D1-921F42E0025E}" type="presParOf" srcId="{DCE49784-33F3-4387-AE33-0199A640BB40}" destId="{F088AAA8-A577-4951-9B04-65E720A16E3B}" srcOrd="0" destOrd="0" presId="urn:microsoft.com/office/officeart/2005/8/layout/hierarchy1"/>
    <dgm:cxn modelId="{49353D2B-11DC-4DEB-B4CB-495CCBEAE780}" type="presParOf" srcId="{F088AAA8-A577-4951-9B04-65E720A16E3B}" destId="{9F82C32F-EBD4-432E-BF55-9288E1ABCAF1}" srcOrd="0" destOrd="0" presId="urn:microsoft.com/office/officeart/2005/8/layout/hierarchy1"/>
    <dgm:cxn modelId="{B6E998EB-472B-4A61-AE59-3700344646FA}" type="presParOf" srcId="{F088AAA8-A577-4951-9B04-65E720A16E3B}" destId="{7A8C9B4A-435E-4E3C-BBDA-B6704F1A0EC6}" srcOrd="1" destOrd="0" presId="urn:microsoft.com/office/officeart/2005/8/layout/hierarchy1"/>
    <dgm:cxn modelId="{D84B1016-9895-4753-8622-F8B53DDD75A0}" type="presParOf" srcId="{DCE49784-33F3-4387-AE33-0199A640BB40}" destId="{644262C5-A977-4A13-82DE-0E1E8C15B80E}" srcOrd="1" destOrd="0" presId="urn:microsoft.com/office/officeart/2005/8/layout/hierarchy1"/>
    <dgm:cxn modelId="{E5154099-577D-42FD-A1CD-0213379CD3C8}" type="presParOf" srcId="{644262C5-A977-4A13-82DE-0E1E8C15B80E}" destId="{FD58B398-044A-4A00-8484-E2366EBF8C1F}" srcOrd="0" destOrd="0" presId="urn:microsoft.com/office/officeart/2005/8/layout/hierarchy1"/>
    <dgm:cxn modelId="{4245409A-A4A5-4D5E-9CF1-63A955E7E432}" type="presParOf" srcId="{644262C5-A977-4A13-82DE-0E1E8C15B80E}" destId="{C328A62D-CB29-4613-ADC6-BC5EB5237188}" srcOrd="1" destOrd="0" presId="urn:microsoft.com/office/officeart/2005/8/layout/hierarchy1"/>
    <dgm:cxn modelId="{AE62AC58-8740-478C-B280-51BA7E7AA28D}" type="presParOf" srcId="{C328A62D-CB29-4613-ADC6-BC5EB5237188}" destId="{6564B4B6-03D9-40B5-9F2A-E7E149A5019D}" srcOrd="0" destOrd="0" presId="urn:microsoft.com/office/officeart/2005/8/layout/hierarchy1"/>
    <dgm:cxn modelId="{F379C60F-854F-46AF-8DC0-3FF8F4B0F0DB}" type="presParOf" srcId="{6564B4B6-03D9-40B5-9F2A-E7E149A5019D}" destId="{042F93DB-A2F4-4EE5-9434-AC23AE9FDD0F}" srcOrd="0" destOrd="0" presId="urn:microsoft.com/office/officeart/2005/8/layout/hierarchy1"/>
    <dgm:cxn modelId="{24432701-35F4-46BB-9F95-382342017D3F}" type="presParOf" srcId="{6564B4B6-03D9-40B5-9F2A-E7E149A5019D}" destId="{4F15393A-F91F-4A1B-A458-02E19428E8F9}" srcOrd="1" destOrd="0" presId="urn:microsoft.com/office/officeart/2005/8/layout/hierarchy1"/>
    <dgm:cxn modelId="{6840A02A-CB67-433F-B97B-734A17F32674}" type="presParOf" srcId="{C328A62D-CB29-4613-ADC6-BC5EB5237188}" destId="{C9029170-1E78-4C03-87F2-BA2A7747FBF8}" srcOrd="1" destOrd="0" presId="urn:microsoft.com/office/officeart/2005/8/layout/hierarchy1"/>
    <dgm:cxn modelId="{96F5839F-EED8-4A17-B8E5-A5574D7B1ADD}" type="presParOf" srcId="{E11BA464-A328-4B10-BCE6-CCA308AAE958}" destId="{F82CA67F-0D75-4719-9A08-8C8788746A4F}" srcOrd="2" destOrd="0" presId="urn:microsoft.com/office/officeart/2005/8/layout/hierarchy1"/>
    <dgm:cxn modelId="{817F7629-B934-4C74-8A53-C8F5C7E5ED9B}" type="presParOf" srcId="{E11BA464-A328-4B10-BCE6-CCA308AAE958}" destId="{006DA404-B7A1-4043-9582-152DE201C096}" srcOrd="3" destOrd="0" presId="urn:microsoft.com/office/officeart/2005/8/layout/hierarchy1"/>
    <dgm:cxn modelId="{AD1A6886-098D-40CE-9586-92C4D19E6AB8}" type="presParOf" srcId="{006DA404-B7A1-4043-9582-152DE201C096}" destId="{F5380407-A7E6-4F38-ACAE-049E3A229476}" srcOrd="0" destOrd="0" presId="urn:microsoft.com/office/officeart/2005/8/layout/hierarchy1"/>
    <dgm:cxn modelId="{882FEFC9-6AED-4A13-898C-556977C210B1}" type="presParOf" srcId="{F5380407-A7E6-4F38-ACAE-049E3A229476}" destId="{A10EC4DB-71AE-4DD3-9B55-364198A92F41}" srcOrd="0" destOrd="0" presId="urn:microsoft.com/office/officeart/2005/8/layout/hierarchy1"/>
    <dgm:cxn modelId="{338A62D8-041D-4385-9331-3EFF57133F71}" type="presParOf" srcId="{F5380407-A7E6-4F38-ACAE-049E3A229476}" destId="{83035FBA-0DF0-4176-95CC-31EC5643FAE0}" srcOrd="1" destOrd="0" presId="urn:microsoft.com/office/officeart/2005/8/layout/hierarchy1"/>
    <dgm:cxn modelId="{014E2C5F-8944-4D50-ABD4-F3A5A479BF8E}" type="presParOf" srcId="{006DA404-B7A1-4043-9582-152DE201C096}" destId="{7470EA26-329D-42C1-A26B-CA91A07AB7C6}" srcOrd="1" destOrd="0" presId="urn:microsoft.com/office/officeart/2005/8/layout/hierarchy1"/>
    <dgm:cxn modelId="{9F32A987-8FCB-46FB-BDCD-F7F4CA3BBD08}" type="presParOf" srcId="{7470EA26-329D-42C1-A26B-CA91A07AB7C6}" destId="{B5008E5C-029B-4649-846B-B91553D78060}" srcOrd="0" destOrd="0" presId="urn:microsoft.com/office/officeart/2005/8/layout/hierarchy1"/>
    <dgm:cxn modelId="{A1750FCB-0602-4A0C-96BD-6E8E120112DA}" type="presParOf" srcId="{7470EA26-329D-42C1-A26B-CA91A07AB7C6}" destId="{89238CAD-DEE9-4BD1-83C1-A0475B2E9C13}" srcOrd="1" destOrd="0" presId="urn:microsoft.com/office/officeart/2005/8/layout/hierarchy1"/>
    <dgm:cxn modelId="{18955579-7D39-48E8-BC0A-E3B749E152D2}" type="presParOf" srcId="{89238CAD-DEE9-4BD1-83C1-A0475B2E9C13}" destId="{D2ED39BD-4F1E-48EC-B06B-CD4F1A68F81E}" srcOrd="0" destOrd="0" presId="urn:microsoft.com/office/officeart/2005/8/layout/hierarchy1"/>
    <dgm:cxn modelId="{56CCE474-EC0A-47C5-BE4F-39548269F569}" type="presParOf" srcId="{D2ED39BD-4F1E-48EC-B06B-CD4F1A68F81E}" destId="{5F04B72C-1B3B-472A-BB6A-ABFFB6C6879F}" srcOrd="0" destOrd="0" presId="urn:microsoft.com/office/officeart/2005/8/layout/hierarchy1"/>
    <dgm:cxn modelId="{3C79E157-A4F4-4FCB-B672-A5CDF4F36C70}" type="presParOf" srcId="{D2ED39BD-4F1E-48EC-B06B-CD4F1A68F81E}" destId="{5CE9C083-E120-404A-8274-C38C9F2A0BD2}" srcOrd="1" destOrd="0" presId="urn:microsoft.com/office/officeart/2005/8/layout/hierarchy1"/>
    <dgm:cxn modelId="{10B93AC6-8763-4195-A2F0-2DCA2E099659}" type="presParOf" srcId="{89238CAD-DEE9-4BD1-83C1-A0475B2E9C13}" destId="{AA8A021A-72B7-4FF5-931F-61896956A96A}" srcOrd="1" destOrd="0" presId="urn:microsoft.com/office/officeart/2005/8/layout/hierarchy1"/>
    <dgm:cxn modelId="{5688CFA9-CAEF-4423-8A9E-96E7B973444D}" type="presParOf" srcId="{E11BA464-A328-4B10-BCE6-CCA308AAE958}" destId="{539EA125-9448-41B7-BFF9-86596422D8D8}" srcOrd="4" destOrd="0" presId="urn:microsoft.com/office/officeart/2005/8/layout/hierarchy1"/>
    <dgm:cxn modelId="{48E145F0-BB19-455C-99D0-98E308C6D0F9}" type="presParOf" srcId="{E11BA464-A328-4B10-BCE6-CCA308AAE958}" destId="{825F7E5A-ACFD-4BD2-9A5C-D5CB110AF376}" srcOrd="5" destOrd="0" presId="urn:microsoft.com/office/officeart/2005/8/layout/hierarchy1"/>
    <dgm:cxn modelId="{895B3E4F-E587-40F4-81B6-713579A849C6}" type="presParOf" srcId="{825F7E5A-ACFD-4BD2-9A5C-D5CB110AF376}" destId="{BACA05EA-2AFD-44B1-B597-B963B9D25B86}" srcOrd="0" destOrd="0" presId="urn:microsoft.com/office/officeart/2005/8/layout/hierarchy1"/>
    <dgm:cxn modelId="{D29A1A54-A2CF-4927-B6E8-2D95C57F6B75}" type="presParOf" srcId="{BACA05EA-2AFD-44B1-B597-B963B9D25B86}" destId="{57D6A84B-FF25-4303-BBFC-1049333B777E}" srcOrd="0" destOrd="0" presId="urn:microsoft.com/office/officeart/2005/8/layout/hierarchy1"/>
    <dgm:cxn modelId="{C18E1FC6-87B6-4228-A1B6-A97D0AD3CEE3}" type="presParOf" srcId="{BACA05EA-2AFD-44B1-B597-B963B9D25B86}" destId="{CB455648-593B-4EA9-AD8A-2284E948EF31}" srcOrd="1" destOrd="0" presId="urn:microsoft.com/office/officeart/2005/8/layout/hierarchy1"/>
    <dgm:cxn modelId="{7EC87200-60CB-4FB9-97A0-F628E1A538D1}" type="presParOf" srcId="{825F7E5A-ACFD-4BD2-9A5C-D5CB110AF376}" destId="{BFA24CEC-B508-4E33-9266-F79817FC8AEA}" srcOrd="1" destOrd="0" presId="urn:microsoft.com/office/officeart/2005/8/layout/hierarchy1"/>
    <dgm:cxn modelId="{ABC18173-AE49-4279-BC1B-D778A8F08503}" type="presParOf" srcId="{BFA24CEC-B508-4E33-9266-F79817FC8AEA}" destId="{CD4F73D6-3E91-4F54-9F89-B888772C6288}" srcOrd="0" destOrd="0" presId="urn:microsoft.com/office/officeart/2005/8/layout/hierarchy1"/>
    <dgm:cxn modelId="{B25E1EE4-A045-4B3A-8976-B080E1541442}" type="presParOf" srcId="{BFA24CEC-B508-4E33-9266-F79817FC8AEA}" destId="{19ED490A-C365-43E7-B5D0-E075C1DCBA00}" srcOrd="1" destOrd="0" presId="urn:microsoft.com/office/officeart/2005/8/layout/hierarchy1"/>
    <dgm:cxn modelId="{1B966CA4-1273-4E38-9725-D536FE1F4D29}" type="presParOf" srcId="{19ED490A-C365-43E7-B5D0-E075C1DCBA00}" destId="{823D975B-1797-4000-96EA-A6469C59A12D}" srcOrd="0" destOrd="0" presId="urn:microsoft.com/office/officeart/2005/8/layout/hierarchy1"/>
    <dgm:cxn modelId="{6AEAB7B1-D0FD-48FF-A0DF-A3594B5914A6}" type="presParOf" srcId="{823D975B-1797-4000-96EA-A6469C59A12D}" destId="{7C886D31-70FF-4301-9DD1-593CEB52B401}" srcOrd="0" destOrd="0" presId="urn:microsoft.com/office/officeart/2005/8/layout/hierarchy1"/>
    <dgm:cxn modelId="{F4233271-AD71-4DC3-B030-8D0ECD0B29D9}" type="presParOf" srcId="{823D975B-1797-4000-96EA-A6469C59A12D}" destId="{DC6F29FB-DBAD-40FA-ABDE-5C9AEC5A15C4}" srcOrd="1" destOrd="0" presId="urn:microsoft.com/office/officeart/2005/8/layout/hierarchy1"/>
    <dgm:cxn modelId="{A8CDF2A3-73A7-472B-8921-242A91FFB655}" type="presParOf" srcId="{19ED490A-C365-43E7-B5D0-E075C1DCBA00}" destId="{B1C25045-BC7D-4D89-A959-E7F265442A8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0.04746</cdr:x>
      <cdr:y>0.01761</cdr:y>
    </cdr:from>
    <cdr:to>
      <cdr:x>0.14671</cdr:x>
      <cdr:y>0.11155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9400" y="57150"/>
          <a:ext cx="5842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0.03776</cdr:x>
      <cdr:y>0.00783</cdr:y>
    </cdr:from>
    <cdr:to>
      <cdr:x>0.07397</cdr:x>
      <cdr:y>0.06138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262555" y="33213"/>
          <a:ext cx="251795" cy="227137"/>
        </a:xfrm>
        <a:prstGeom xmlns:a="http://schemas.openxmlformats.org/drawingml/2006/main" prst="rect">
          <a:avLst/>
        </a:prstGeom>
        <a:ln xmlns:a="http://schemas.openxmlformats.org/drawingml/2006/main" w="3175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l"/>
          <a:r>
            <a:rPr lang="ru-RU" b="1">
              <a:latin typeface="Arial" pitchFamily="34" charset="0"/>
              <a:cs typeface="Arial" pitchFamily="34" charset="0"/>
              <a:sym typeface="Symbol"/>
            </a:rPr>
            <a:t></a:t>
          </a:r>
          <a:endParaRPr lang="ru-RU" b="1">
            <a:latin typeface="Arial" pitchFamily="34" charset="0"/>
            <a:cs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7C22D-62AB-F246-B145-5C3E39CB2EAD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DC980-F370-3043-95D0-3D638AFCA6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782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4C3F-F4BA-4212-AD1B-517885FB4F5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9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D5456F-6C54-4EA1-A17D-42AC90AF354C}" type="slidenum">
              <a:rPr lang="ru-RU" altLang="ru-RU"/>
              <a:pPr>
                <a:defRPr/>
              </a:pPr>
              <a:t>5</a:t>
            </a:fld>
            <a:endParaRPr lang="ru-RU" altLang="ru-RU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5407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xmlns="" id="{1833D1DB-2D15-4C80-8970-7CA9BDE14F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xmlns="" id="{53C64F75-4263-45AE-A3FD-566F1C281C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xmlns="" id="{EC6DFBA0-1B99-4671-97C5-427CADCB87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0FF7D65-8FD4-4C6C-A7A7-A405EFE6D0A8}" type="slidenum">
              <a:rPr lang="ru-RU" altLang="ru-RU" smtClean="0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8336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83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как эффекты отдельных полиморфных маркеров не выявили значимых различий в показателях, характеризующих ССС, был осуществлен анализ ассоциаций на уровне комбинаций полиморфных маркеров генов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ADRB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ADRB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При проведении исследования анализировалось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 комбинаций полиморфных маркеров гена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ADRB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этом из них имели значимые ассоциации с изменениями показателей структурно-функционального состояния системы кровообращения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- 4 комбинации.</a:t>
            </a:r>
          </a:p>
          <a:p>
            <a:pPr algn="just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Для гена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ADRB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7 комбинаций полиморфных маркеров,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этом из них имели значимые ассоциации с изменениями показателей структурно-функционального состояния системы кровообращения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- 3 комбинации.</a:t>
            </a:r>
          </a:p>
          <a:p>
            <a:pPr algn="just"/>
            <a:endParaRPr lang="ru-R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Отсутствие определенных комбинаций полиморфных маркеров генов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ADRB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ADRB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может свидетельствовать либо о малой встречаемости данных полиморфизмов в популяции в целом, либо является признаком эффективности осуществляемого отбора военно-морских специалистов. </a:t>
            </a:r>
          </a:p>
          <a:p>
            <a:pPr algn="just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Применение группового дисперсионного анализа позволило определить тенденции (уменьшение или увеличение) групп показателей (которые объединялись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теры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у носителей определенных комбинации полиморфных маркеров генов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ADRB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ADRB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</a:p>
          <a:p>
            <a:pPr algn="just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30246" indent="-230246" algn="just" defTabSz="920984">
              <a:buFontTx/>
              <a:buAutoNum type="arabicPeriod"/>
              <a:defRPr/>
            </a:pPr>
            <a:endParaRPr lang="ru-RU" dirty="0"/>
          </a:p>
          <a:p>
            <a:pPr marL="230246" indent="-230246" algn="just" defTabSz="920984">
              <a:buFontTx/>
              <a:buAutoNum type="arabicPeriod"/>
              <a:defRPr/>
            </a:pPr>
            <a:endParaRPr lang="ru-RU" dirty="0"/>
          </a:p>
          <a:p>
            <a:pPr marL="230246" indent="-230246" algn="just" defTabSz="920984">
              <a:buFontTx/>
              <a:buAutoNum type="arabicPeriod"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4BEC2-6B08-4C8B-8985-C9260CA2BDF6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880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45F651-1EE8-46C6-A7C9-5BFEFEAC4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CF99A2C-DFA3-402E-B74B-A13CCA703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44AD134-F01B-4135-907A-A85C5AC38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8A0F-8B5E-4B1B-91A3-3902990A913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41EA869-02AC-4100-9CCB-A0617755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321FB1F-8199-4AB6-A5AD-C2EB7B6BB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5F84-23D4-40C4-95FC-14F333DF1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93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D79915-D274-41A7-B35A-482C2DADE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C3B25CB-85B1-49A9-8542-D82385A00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35B1F59-A4F7-49F5-BF2E-A9A851ACC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8A0F-8B5E-4B1B-91A3-3902990A913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6616356-6879-4E18-BCEA-CDE063924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7180C76-6E21-4299-B631-FDDE9F922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5F84-23D4-40C4-95FC-14F333DF1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110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D6BA9D2-5768-4EE1-ACA4-E29456ABF5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7BB13A1-E05D-4343-BCDA-306E1B2E0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4D0DDEA-CFA2-48EB-9AD3-6F86734E4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8A0F-8B5E-4B1B-91A3-3902990A913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3BA45CA-AC5B-4857-8506-CD9632080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202B4BA-A435-4982-9954-DF53A88E6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5F84-23D4-40C4-95FC-14F333DF1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128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C4B3E4-586E-4FBE-98A3-2B17610D2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F5210A7-4FF2-4AA8-B158-83DB90BD1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578E6F2-4FB7-4E9E-939D-3231CE406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8A0F-8B5E-4B1B-91A3-3902990A913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9DDA746-FCF9-422B-842F-C734CDB89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D79D034-2BAD-4320-BA33-5476CA218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5F84-23D4-40C4-95FC-14F333DF1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466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B71567-CCFA-48FA-AD96-E2474D4D6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C3ABD10-6644-42F5-9CE9-2DE717B28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BD12C0A-A7A9-4483-B8D9-4BE32022E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8A0F-8B5E-4B1B-91A3-3902990A913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7F52707-94FF-4736-89F2-AAAF25615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D8E38B-201A-4BFD-981F-6089AFA86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5F84-23D4-40C4-95FC-14F333DF1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026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849AE6-9428-4106-8612-4FFF177B7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4EAC79A-6FF7-4F04-B7A6-8E6A57235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DA0412C-E0CB-470B-A242-06AF8D175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33661BB-BD9C-462E-90EF-26F3CC46F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8A0F-8B5E-4B1B-91A3-3902990A913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74EFC41-EFBE-41F2-ACEC-C0EE22043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204BCE3-FC15-47E8-ACAA-CEABCCAB4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5F84-23D4-40C4-95FC-14F333DF1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946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208E96-63FC-42C7-BCFC-3D25B89D7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532335F-9AB7-4A3D-898C-A35AE0171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9F92BC6-E183-4623-AE3C-BB024D2AC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7EC8A10-51A6-482A-AC9D-001170AD8D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110AE8E-913D-4761-8D35-51717155E9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2A9AF82-63F0-4851-A78A-199ECDC71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8A0F-8B5E-4B1B-91A3-3902990A913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6FBCF0F-7DA3-4E82-8A82-B4EF56BB7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785F4086-9324-4B5F-BA04-90630FC33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5F84-23D4-40C4-95FC-14F333DF1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994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734538-6B4F-4406-9F9D-1D247860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D2505B6-69B8-4A17-B1EC-A7E590C65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8A0F-8B5E-4B1B-91A3-3902990A913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33F2BAF-9C9D-467C-9B29-EAAC8FBEC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25E0F82-E9FE-484F-B044-6573972CF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5F84-23D4-40C4-95FC-14F333DF1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673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46DA61B-4ED3-48C8-8483-20E4A4A6E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8A0F-8B5E-4B1B-91A3-3902990A913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443B048-5495-483A-B73E-B5215E22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9A2A4CE-BA4F-4E35-AF24-63CCD6F77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5F84-23D4-40C4-95FC-14F333DF1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248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D62A52-9BFF-4004-8114-CD293D00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01F1612-7593-42A7-B877-065AB9863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F6FCA26-9053-4F66-811A-37579FF4A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8F5D637-31E0-4FC6-81D0-46579B15A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8A0F-8B5E-4B1B-91A3-3902990A913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E2C9973-1C21-4133-9AB9-E01FD0F9E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78C9F3-05C2-42DC-98F8-F5336ADB6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5F84-23D4-40C4-95FC-14F333DF1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119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81068A-2CDD-48C4-AA93-BEDBD3DDC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77A83BE-5E42-424F-B632-EDDB2DCC6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EC899FC-9B89-491D-9D70-5E382188F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8084BB6-D789-41E5-8F12-FC21B2B5C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8A0F-8B5E-4B1B-91A3-3902990A913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0DF5BCC-390B-42CF-A619-3517A212C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687388E-B23A-412D-BF5F-C8FC5E485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5F84-23D4-40C4-95FC-14F333DF1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014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C2464D-896F-4808-B6D1-0DF1B86CD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3727FAA-0118-49F4-8C9A-FBA2CC6BB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2DF5573-A5A9-4EF5-BBCC-D31F3BE23B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68A0F-8B5E-4B1B-91A3-3902990A913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D3488AB-F912-4A49-ABE6-68B39F51E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AA69E3-E4AD-48ED-BB43-BD35FC30A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D5F84-23D4-40C4-95FC-14F333DF1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64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tiff"/><Relationship Id="rId4" Type="http://schemas.openxmlformats.org/officeDocument/2006/relationships/image" Target="../media/image3.sv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9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ma1987-2007.narod.ru/images/izb_2.jpg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http://upload.wikimedia.org/wikipedia/ru/thumb/a/a3/Myasnikov_Alexandr.jpg/228px-Myasnikov_Alexandr.jpg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 descr="C:\Users\Дмитрий\Downloads\VMGT_vm7.jpg">
            <a:extLst>
              <a:ext uri="{FF2B5EF4-FFF2-40B4-BE49-F238E27FC236}">
                <a16:creationId xmlns:a16="http://schemas.microsoft.com/office/drawing/2014/main" xmlns="" id="{7EB5B16A-040C-450D-BF98-0ED6907FD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" y="1"/>
            <a:ext cx="12174145" cy="6858000"/>
          </a:xfrm>
          <a:prstGeom prst="rect">
            <a:avLst/>
          </a:prstGeom>
          <a:noFill/>
          <a:ln>
            <a:noFill/>
          </a:ln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6FFB46C-C9AA-4467-BC14-B024C3C42E94}"/>
              </a:ext>
            </a:extLst>
          </p:cNvPr>
          <p:cNvSpPr/>
          <p:nvPr/>
        </p:nvSpPr>
        <p:spPr>
          <a:xfrm>
            <a:off x="-10319" y="-57019"/>
            <a:ext cx="12192001" cy="6858000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пятиугольник 7">
            <a:extLst>
              <a:ext uri="{FF2B5EF4-FFF2-40B4-BE49-F238E27FC236}">
                <a16:creationId xmlns:a16="http://schemas.microsoft.com/office/drawing/2014/main" xmlns="" id="{F02398ED-E6CF-44D2-9B2E-44469EFF00A2}"/>
              </a:ext>
            </a:extLst>
          </p:cNvPr>
          <p:cNvSpPr/>
          <p:nvPr/>
        </p:nvSpPr>
        <p:spPr>
          <a:xfrm>
            <a:off x="0" y="15765"/>
            <a:ext cx="12192001" cy="6858000"/>
          </a:xfrm>
          <a:prstGeom prst="homePlat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ый треугольник 12">
            <a:extLst>
              <a:ext uri="{FF2B5EF4-FFF2-40B4-BE49-F238E27FC236}">
                <a16:creationId xmlns:a16="http://schemas.microsoft.com/office/drawing/2014/main" xmlns="" id="{17CD715D-2D5C-44EA-955A-A081C73F5D9D}"/>
              </a:ext>
            </a:extLst>
          </p:cNvPr>
          <p:cNvSpPr/>
          <p:nvPr/>
        </p:nvSpPr>
        <p:spPr>
          <a:xfrm flipH="1">
            <a:off x="793292" y="1579446"/>
            <a:ext cx="780851" cy="780851"/>
          </a:xfrm>
          <a:prstGeom prst="rtTriangle">
            <a:avLst/>
          </a:prstGeom>
          <a:solidFill>
            <a:srgbClr val="0000A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5" name="Прямоугольный треугольник 14">
            <a:extLst>
              <a:ext uri="{FF2B5EF4-FFF2-40B4-BE49-F238E27FC236}">
                <a16:creationId xmlns:a16="http://schemas.microsoft.com/office/drawing/2014/main" xmlns="" id="{C71AEBAE-C5B0-4E39-8A12-A9F91C1CAFD7}"/>
              </a:ext>
            </a:extLst>
          </p:cNvPr>
          <p:cNvSpPr/>
          <p:nvPr/>
        </p:nvSpPr>
        <p:spPr>
          <a:xfrm flipH="1" flipV="1">
            <a:off x="793292" y="2360297"/>
            <a:ext cx="5445260" cy="4249242"/>
          </a:xfrm>
          <a:prstGeom prst="rtTriangle">
            <a:avLst/>
          </a:prstGeom>
          <a:solidFill>
            <a:srgbClr val="0000A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Прямоугольный треугольник 13">
            <a:extLst>
              <a:ext uri="{FF2B5EF4-FFF2-40B4-BE49-F238E27FC236}">
                <a16:creationId xmlns:a16="http://schemas.microsoft.com/office/drawing/2014/main" xmlns="" id="{A44BD9B8-C586-4493-9207-BF9746EB0EF9}"/>
              </a:ext>
            </a:extLst>
          </p:cNvPr>
          <p:cNvSpPr/>
          <p:nvPr/>
        </p:nvSpPr>
        <p:spPr>
          <a:xfrm flipH="1">
            <a:off x="1839099" y="537643"/>
            <a:ext cx="780851" cy="780851"/>
          </a:xfrm>
          <a:prstGeom prst="rtTriangle">
            <a:avLst/>
          </a:prstGeom>
          <a:solidFill>
            <a:srgbClr val="0000A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9E5744E-B679-4839-8FF3-A94AE4ABA3DA}"/>
              </a:ext>
            </a:extLst>
          </p:cNvPr>
          <p:cNvSpPr/>
          <p:nvPr/>
        </p:nvSpPr>
        <p:spPr>
          <a:xfrm>
            <a:off x="1295400" y="985344"/>
            <a:ext cx="9601200" cy="52122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127000" dir="48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685D16B-A66F-4494-8074-5B631AA990CF}"/>
              </a:ext>
            </a:extLst>
          </p:cNvPr>
          <p:cNvSpPr/>
          <p:nvPr/>
        </p:nvSpPr>
        <p:spPr>
          <a:xfrm>
            <a:off x="6233947" y="1213944"/>
            <a:ext cx="5363609" cy="5395610"/>
          </a:xfrm>
          <a:prstGeom prst="rect">
            <a:avLst/>
          </a:prstGeom>
          <a:gradFill flip="none" rotWithShape="1">
            <a:gsLst>
              <a:gs pos="16000">
                <a:srgbClr val="338CC0"/>
              </a:gs>
              <a:gs pos="100000">
                <a:srgbClr val="0000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dirty="0">
              <a:solidFill>
                <a:schemeClr val="bg1"/>
              </a:solidFill>
              <a:latin typeface="Calibri" charset="0"/>
              <a:cs typeface="Arial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DD2CA65-0B0A-432A-8BE4-3F57C7F27A63}"/>
              </a:ext>
            </a:extLst>
          </p:cNvPr>
          <p:cNvSpPr/>
          <p:nvPr/>
        </p:nvSpPr>
        <p:spPr>
          <a:xfrm>
            <a:off x="0" y="236482"/>
            <a:ext cx="993228" cy="189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ый треугольник 11">
            <a:extLst>
              <a:ext uri="{FF2B5EF4-FFF2-40B4-BE49-F238E27FC236}">
                <a16:creationId xmlns:a16="http://schemas.microsoft.com/office/drawing/2014/main" xmlns="" id="{20D5E686-4C8A-4AD0-8D50-3BC3B4D679A6}"/>
              </a:ext>
            </a:extLst>
          </p:cNvPr>
          <p:cNvSpPr/>
          <p:nvPr/>
        </p:nvSpPr>
        <p:spPr>
          <a:xfrm flipV="1">
            <a:off x="798056" y="536022"/>
            <a:ext cx="1824275" cy="1824275"/>
          </a:xfrm>
          <a:prstGeom prst="rtTriangle">
            <a:avLst/>
          </a:prstGeom>
          <a:gradFill flip="none" rotWithShape="1">
            <a:gsLst>
              <a:gs pos="16000">
                <a:srgbClr val="338CC0"/>
              </a:gs>
              <a:gs pos="100000">
                <a:srgbClr val="0000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>
              <a:solidFill>
                <a:schemeClr val="bg1"/>
              </a:solidFill>
              <a:latin typeface="Calibri" charset="0"/>
              <a:cs typeface="Arial" charset="0"/>
            </a:endParaRPr>
          </a:p>
        </p:txBody>
      </p:sp>
      <p:sp>
        <p:nvSpPr>
          <p:cNvPr id="16" name="Прямоугольный треугольник 15">
            <a:extLst>
              <a:ext uri="{FF2B5EF4-FFF2-40B4-BE49-F238E27FC236}">
                <a16:creationId xmlns:a16="http://schemas.microsoft.com/office/drawing/2014/main" xmlns="" id="{F49B6DDF-85FE-4295-A6F3-ADB30B274E95}"/>
              </a:ext>
            </a:extLst>
          </p:cNvPr>
          <p:cNvSpPr/>
          <p:nvPr/>
        </p:nvSpPr>
        <p:spPr>
          <a:xfrm rot="5400000" flipH="1">
            <a:off x="11132778" y="749166"/>
            <a:ext cx="228600" cy="700956"/>
          </a:xfrm>
          <a:prstGeom prst="rtTriangle">
            <a:avLst/>
          </a:prstGeom>
          <a:solidFill>
            <a:srgbClr val="0000A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E81E1BB-7CD2-44E7-8C0A-A4136B63BD3F}"/>
              </a:ext>
            </a:extLst>
          </p:cNvPr>
          <p:cNvSpPr txBox="1"/>
          <p:nvPr/>
        </p:nvSpPr>
        <p:spPr>
          <a:xfrm>
            <a:off x="6318033" y="1379737"/>
            <a:ext cx="51345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А.Л. МЯСНИКОВА В СТАНОВЛЕНИИ ВОЕННО-МОРСКОЙ ТЕРАПИИ:  </a:t>
            </a:r>
          </a:p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СОВРЕМЕННОЕ СОСТОЯНИЕ И ПЕРСПЕКТИВЫ РАЗВИТИЯ НАУЧНОГО НАПРАВЛЕНИЯ И КАФЕДРЫ</a:t>
            </a:r>
            <a:endParaRPr lang="ru-RU" altLang="en-US" sz="24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80B5E0A-E41E-4C93-9815-AA8EFC5F697F}"/>
              </a:ext>
            </a:extLst>
          </p:cNvPr>
          <p:cNvSpPr txBox="1"/>
          <p:nvPr/>
        </p:nvSpPr>
        <p:spPr>
          <a:xfrm>
            <a:off x="1574144" y="1418095"/>
            <a:ext cx="44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XII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Всероссийский форум </a:t>
            </a:r>
          </a:p>
          <a:p>
            <a:pPr algn="ctr" eaLnBrk="0" hangingPunct="0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«Вопросы неотложной кардиологии - 2019»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5DF4230-E825-4AF7-BC2D-6AAF7B467DB6}"/>
              </a:ext>
            </a:extLst>
          </p:cNvPr>
          <p:cNvSpPr txBox="1"/>
          <p:nvPr/>
        </p:nvSpPr>
        <p:spPr>
          <a:xfrm>
            <a:off x="1486584" y="3666628"/>
            <a:ext cx="4445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Симпозиум, посвященный 120-летию академика А.Л. Мясникова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B487267-17D4-4C3C-B078-194B078FFAFA}"/>
              </a:ext>
            </a:extLst>
          </p:cNvPr>
          <p:cNvSpPr txBox="1"/>
          <p:nvPr/>
        </p:nvSpPr>
        <p:spPr>
          <a:xfrm>
            <a:off x="2652397" y="5524512"/>
            <a:ext cx="2114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Москва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2019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BA08BA9E-B7D9-43EC-8692-8BE98A26CC31}"/>
              </a:ext>
            </a:extLst>
          </p:cNvPr>
          <p:cNvCxnSpPr>
            <a:cxnSpLocks/>
          </p:cNvCxnSpPr>
          <p:nvPr/>
        </p:nvCxnSpPr>
        <p:spPr>
          <a:xfrm>
            <a:off x="6586955" y="3068432"/>
            <a:ext cx="3816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xmlns="" id="{2ED44B4B-DCC1-467A-9168-0F20700E52B5}"/>
              </a:ext>
            </a:extLst>
          </p:cNvPr>
          <p:cNvGrpSpPr/>
          <p:nvPr/>
        </p:nvGrpSpPr>
        <p:grpSpPr>
          <a:xfrm>
            <a:off x="6559990" y="3515512"/>
            <a:ext cx="567163" cy="578946"/>
            <a:chOff x="6612785" y="4554290"/>
            <a:chExt cx="814085" cy="830997"/>
          </a:xfrm>
        </p:grpSpPr>
        <p:sp>
          <p:nvSpPr>
            <p:cNvPr id="43" name="Круг: прозрачная заливка 42">
              <a:extLst>
                <a:ext uri="{FF2B5EF4-FFF2-40B4-BE49-F238E27FC236}">
                  <a16:creationId xmlns:a16="http://schemas.microsoft.com/office/drawing/2014/main" xmlns="" id="{BD9F87FF-B9BA-48EB-9751-B2CF6284A8B4}"/>
                </a:ext>
              </a:extLst>
            </p:cNvPr>
            <p:cNvSpPr/>
            <p:nvPr/>
          </p:nvSpPr>
          <p:spPr>
            <a:xfrm>
              <a:off x="6612785" y="4554290"/>
              <a:ext cx="814085" cy="830997"/>
            </a:xfrm>
            <a:prstGeom prst="donut">
              <a:avLst>
                <a:gd name="adj" fmla="val 8255"/>
              </a:avLst>
            </a:prstGeom>
            <a:noFill/>
            <a:ln w="222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pic>
          <p:nvPicPr>
            <p:cNvPr id="44" name="Рисунок 43" descr="Лектор">
              <a:extLst>
                <a:ext uri="{FF2B5EF4-FFF2-40B4-BE49-F238E27FC236}">
                  <a16:creationId xmlns:a16="http://schemas.microsoft.com/office/drawing/2014/main" xmlns="" id="{42CF3612-33A7-4A49-89C5-92EDA15D6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710924" y="4660888"/>
              <a:ext cx="617797" cy="617797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FDC58D4-BC24-4D46-9F05-8C01B4741C83}"/>
              </a:ext>
            </a:extLst>
          </p:cNvPr>
          <p:cNvSpPr txBox="1"/>
          <p:nvPr/>
        </p:nvSpPr>
        <p:spPr>
          <a:xfrm>
            <a:off x="7577225" y="3817989"/>
            <a:ext cx="3001437" cy="629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06E18DA-EF6F-495C-AFD3-C28C738E85A3}"/>
              </a:ext>
            </a:extLst>
          </p:cNvPr>
          <p:cNvSpPr txBox="1"/>
          <p:nvPr/>
        </p:nvSpPr>
        <p:spPr>
          <a:xfrm>
            <a:off x="7313240" y="3438512"/>
            <a:ext cx="39449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кафедры </a:t>
            </a:r>
          </a:p>
          <a:p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военно-морской терапии </a:t>
            </a:r>
          </a:p>
          <a:p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Военно-медицинской академии</a:t>
            </a:r>
          </a:p>
          <a:p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профессор </a:t>
            </a:r>
          </a:p>
          <a:p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Черкашин Дмитрий Викторович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880FF9AF-4A47-493D-942A-03CFE0A44ABE}"/>
              </a:ext>
            </a:extLst>
          </p:cNvPr>
          <p:cNvGrpSpPr/>
          <p:nvPr/>
        </p:nvGrpSpPr>
        <p:grpSpPr>
          <a:xfrm>
            <a:off x="6859225" y="5312514"/>
            <a:ext cx="3934045" cy="1341193"/>
            <a:chOff x="6482142" y="5312514"/>
            <a:chExt cx="3934045" cy="1341193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xmlns="" id="{162880B5-BDF1-4B37-8421-4CB413F36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060" y="5478307"/>
              <a:ext cx="648607" cy="884386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6159AEEC-EF88-4B9A-94C4-A87CB25B0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142" y="5516807"/>
              <a:ext cx="1255131" cy="813953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xmlns="" id="{08FAAE16-06AC-4D8F-8BDB-61AB495B0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5987" y="5571689"/>
              <a:ext cx="660200" cy="791004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2EBA9BC5-95CD-4FFC-BAED-2A782D367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2215" y="5312514"/>
              <a:ext cx="1788257" cy="1341193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3097D24-3C25-7D4D-9C6D-EB1C71B786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4057" y="4536548"/>
            <a:ext cx="890926" cy="9033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03313E0-737A-BF4F-A3A6-4C9495906D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5686" y="2363086"/>
            <a:ext cx="1087667" cy="106591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931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3" grpId="0" animBg="1"/>
      <p:bldP spid="15" grpId="0" animBg="1"/>
      <p:bldP spid="14" grpId="0" animBg="1"/>
      <p:bldP spid="6" grpId="0" animBg="1"/>
      <p:bldP spid="7" grpId="0" animBg="1"/>
      <p:bldP spid="11" grpId="0" animBg="1"/>
      <p:bldP spid="12" grpId="0" animBg="1"/>
      <p:bldP spid="16" grpId="0" animBg="1"/>
      <p:bldP spid="17" grpId="0"/>
      <p:bldP spid="18" grpId="0"/>
      <p:bldP spid="19" grpId="0"/>
      <p:bldP spid="37" grpId="0"/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808739" y="224195"/>
            <a:ext cx="65078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altLang="ru-RU" sz="2000" b="1" dirty="0">
                <a:ln w="18415" cmpd="sng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Изменения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ln w="18415" cmpd="sng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названия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ln w="18415" cmpd="sng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кафедры</a:t>
            </a: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742950" y="961605"/>
            <a:ext cx="72252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2060"/>
              </a:buClr>
              <a:buFont typeface="Wingdings" pitchFamily="2" charset="2"/>
              <a:buChar char="§"/>
              <a:defRPr sz="2800" b="1">
                <a:solidFill>
                  <a:srgbClr val="00206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Arial" charset="0"/>
              </a:rPr>
              <a:t>Кафедра госпитальной терапии ВММА (1940-1956):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742951" y="1668793"/>
            <a:ext cx="78867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2060"/>
              </a:buClr>
              <a:buFont typeface="Wingdings" pitchFamily="2" charset="2"/>
              <a:buChar char="§"/>
              <a:defRPr sz="2800" b="1">
                <a:solidFill>
                  <a:srgbClr val="00206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1940-1947</a:t>
            </a:r>
            <a:r>
              <a:rPr lang="ru-RU" altLang="ru-RU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Кафедра госпитальной терапии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1947-1952</a:t>
            </a:r>
            <a:r>
              <a:rPr lang="ru-RU" altLang="ru-RU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Кафедра госпитальной терапии с курсом клинической фармакологии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1952-1956 </a:t>
            </a:r>
            <a:r>
              <a:rPr lang="ru-RU" altLang="ru-RU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Кафедра госпитальной терапии с курсом лечебного питания</a:t>
            </a:r>
          </a:p>
        </p:txBody>
      </p:sp>
      <p:pic>
        <p:nvPicPr>
          <p:cNvPr id="18437" name="Picture 36" descr="зда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435" y="764069"/>
            <a:ext cx="2216214" cy="157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Прямоугольник 1"/>
          <p:cNvSpPr>
            <a:spLocks noChangeArrowheads="1"/>
          </p:cNvSpPr>
          <p:nvPr/>
        </p:nvSpPr>
        <p:spPr bwMode="auto">
          <a:xfrm>
            <a:off x="742950" y="3737614"/>
            <a:ext cx="73692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2060"/>
              </a:buClr>
              <a:buFont typeface="Wingdings" pitchFamily="2" charset="2"/>
              <a:buChar char="§"/>
              <a:defRPr sz="2800" b="1">
                <a:solidFill>
                  <a:srgbClr val="00206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ru-RU" altLang="ru-RU" sz="2000" dirty="0">
                <a:solidFill>
                  <a:srgbClr val="000000"/>
                </a:solidFill>
                <a:latin typeface="Arial" charset="0"/>
              </a:rPr>
              <a:t>Кафедра госпитальной терапии ВМедА (1956-2019):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42950" y="4452220"/>
            <a:ext cx="744061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238250" indent="-12382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857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3048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238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429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886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34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80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257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altLang="ru-RU" sz="1800" dirty="0">
                <a:latin typeface="Arial" panose="020B0604020202020204" pitchFamily="34" charset="0"/>
                <a:cs typeface="Arial" pitchFamily="34" charset="0"/>
              </a:rPr>
              <a:t>1956-1960 - Кафедра госпитальной терапии №2 </a:t>
            </a:r>
          </a:p>
          <a:p>
            <a:pPr marL="0" indent="0">
              <a:spcBef>
                <a:spcPct val="50000"/>
              </a:spcBef>
              <a:defRPr/>
            </a:pPr>
            <a:r>
              <a:rPr lang="ru-RU" altLang="ru-RU" sz="1800" dirty="0">
                <a:latin typeface="Arial" panose="020B0604020202020204" pitchFamily="34" charset="0"/>
                <a:cs typeface="Arial" pitchFamily="34" charset="0"/>
              </a:rPr>
              <a:t>1960-1990 - Кафедра военно-морской и госпитальной терапии </a:t>
            </a:r>
          </a:p>
          <a:p>
            <a:pPr marL="0" indent="0">
              <a:spcBef>
                <a:spcPct val="50000"/>
              </a:spcBef>
              <a:defRPr/>
            </a:pPr>
            <a:r>
              <a:rPr lang="ru-RU" altLang="ru-RU" sz="1800" dirty="0">
                <a:latin typeface="Arial" panose="020B0604020202020204" pitchFamily="34" charset="0"/>
                <a:cs typeface="Arial" pitchFamily="34" charset="0"/>
              </a:rPr>
              <a:t>1990-2005 - Кафедра военно-морской и общей терапии </a:t>
            </a:r>
          </a:p>
          <a:p>
            <a:pPr marL="0" indent="0">
              <a:spcBef>
                <a:spcPct val="50000"/>
              </a:spcBef>
              <a:defRPr/>
            </a:pPr>
            <a:r>
              <a:rPr lang="ru-RU" altLang="ru-RU" sz="1800" dirty="0">
                <a:latin typeface="Arial" panose="020B0604020202020204" pitchFamily="34" charset="0"/>
                <a:cs typeface="Arial" pitchFamily="34" charset="0"/>
              </a:rPr>
              <a:t>2005-2013 - Кафедра военно-морской и госпитальной терапии</a:t>
            </a:r>
          </a:p>
          <a:p>
            <a:pPr marL="0" indent="0">
              <a:spcBef>
                <a:spcPct val="50000"/>
              </a:spcBef>
              <a:defRPr/>
            </a:pPr>
            <a:r>
              <a:rPr lang="ru-RU" altLang="ru-RU" sz="1800" b="1" dirty="0">
                <a:latin typeface="Arial" panose="020B0604020202020204" pitchFamily="34" charset="0"/>
                <a:cs typeface="Arial" pitchFamily="34" charset="0"/>
              </a:rPr>
              <a:t>С 2013 – Кафедра военно-морской терапии</a:t>
            </a:r>
            <a:r>
              <a:rPr lang="ru-RU" altLang="ru-RU" sz="1800" dirty="0"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8442" name="Picture 10" descr="G:\сайтКафедры\IMG_07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437" y="5025620"/>
            <a:ext cx="2216214" cy="1457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C:\Users\Дмитрий\Desktop\Материалы для юбилея\Юбилей\клиника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437" y="2997902"/>
            <a:ext cx="2216212" cy="13733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8797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3455988" y="103188"/>
            <a:ext cx="54594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ts val="3000"/>
              </a:lnSpc>
              <a:defRPr/>
            </a:pPr>
            <a:endParaRPr lang="ru-RU" altLang="ru-RU" sz="2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3429000" y="95250"/>
            <a:ext cx="5486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ts val="3000"/>
              </a:lnSpc>
              <a:defRPr/>
            </a:pPr>
            <a:endParaRPr lang="ru-RU" altLang="ru-RU" sz="28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534004" y="529206"/>
            <a:ext cx="5486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828A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1960 году создана новая дисциплина -  «военно-морская терапия» </a:t>
            </a:r>
          </a:p>
        </p:txBody>
      </p:sp>
      <p:pic>
        <p:nvPicPr>
          <p:cNvPr id="107529" name="Picture 9" descr="Учебниk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004" y="1484784"/>
            <a:ext cx="263000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7530" name="Text Box 10"/>
          <p:cNvSpPr txBox="1">
            <a:spLocks noChangeArrowheads="1"/>
          </p:cNvSpPr>
          <p:nvPr/>
        </p:nvSpPr>
        <p:spPr bwMode="auto">
          <a:xfrm>
            <a:off x="4418328" y="3834335"/>
            <a:ext cx="72396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828A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В 1965 году издан учебник «Военно-морская и госпитальная терапия» под редакцией З.М. Волынского и А.А. Крылова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866" y="529206"/>
            <a:ext cx="2195153" cy="30484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Волынский1">
            <a:extLst>
              <a:ext uri="{FF2B5EF4-FFF2-40B4-BE49-F238E27FC236}">
                <a16:creationId xmlns:a16="http://schemas.microsoft.com/office/drawing/2014/main" xmlns="" id="{C4B95494-B4BF-4151-B1DE-6A04F65AD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2774" y="529206"/>
            <a:ext cx="2031164" cy="304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2A116143-BF0C-41AD-A55C-72652EC0F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81" y="4888932"/>
            <a:ext cx="4859338" cy="143986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99542" y="98885"/>
            <a:ext cx="6033344" cy="566936"/>
          </a:xfrm>
        </p:spPr>
        <p:txBody>
          <a:bodyPr/>
          <a:lstStyle/>
          <a:p>
            <a:pPr algn="ctr">
              <a:defRPr/>
            </a:pP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Работа кафедры в период  1997-2002 </a:t>
            </a:r>
            <a:r>
              <a:rPr lang="ru-RU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800" b="1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3" name="Picture 3" descr="Бойцов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57" y="1028264"/>
            <a:ext cx="2590738" cy="3840835"/>
          </a:xfr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3470476" y="4222768"/>
            <a:ext cx="43302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Руководил кафедрой военно-морской и общей терапии с 1997 по 2002 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8656" y="5229571"/>
            <a:ext cx="4330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БОЙЦОВ </a:t>
            </a:r>
          </a:p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Анатольевич</a:t>
            </a:r>
          </a:p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доктор медицинских наук, профессор, полковник медицинской службы</a:t>
            </a:r>
            <a:r>
              <a:rPr lang="ru-RU" altLang="ru-RU" b="1" dirty="0">
                <a:solidFill>
                  <a:schemeClr val="accent2"/>
                </a:solidFill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470476" y="1027954"/>
            <a:ext cx="82528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эти годы научные исследования были сфокусированы на проблемах ГБ, миокардитов, ИБС, нарушений ритма, ХСН, сочетаний кардиологической патологии с другими заболеваниями внутренних органов, особенностях воздействия на сердечно-сосудистую систему дыхательных газовых смесей. </a:t>
            </a:r>
          </a:p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Продолжены работы по морфологической диагностике болезней печени и почек. Кроме того на кафедре начаты поисковые исследования о роли 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апоптоза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развитии некоторых видов соматической патологии.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627" y="2843836"/>
            <a:ext cx="2838944" cy="378525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0651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139560" y="552726"/>
            <a:ext cx="6417326" cy="163121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alt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Ежегодно в клинике военно-морской терапии ВМедА проводится отбор, обследование и медицинское освидетельствование (ВВЭ) более 250 военнослужащих спецподразделений ВМФ и ГШ МО постоянной боевой готовности. </a:t>
            </a:r>
          </a:p>
        </p:txBody>
      </p:sp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02" y="552725"/>
            <a:ext cx="4074291" cy="270953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2302" y="4371738"/>
            <a:ext cx="78159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Для повышения качества лечебно-диагностических мероприятий  в  данном направлении в штат клиники военно-морской терапии ВМедА введено единственное в стране специальное отделение.</a:t>
            </a:r>
            <a:endParaRPr lang="ru-RU" alt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8A361B2-C0E9-F240-AEEC-19B582FB8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262" y="2438760"/>
            <a:ext cx="2654624" cy="386595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4446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1">
            <a:extLst>
              <a:ext uri="{FF2B5EF4-FFF2-40B4-BE49-F238E27FC236}">
                <a16:creationId xmlns:a16="http://schemas.microsoft.com/office/drawing/2014/main" xmlns="" id="{B17D1E6C-D09E-45B9-8FEB-DB0197527B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E1AF760-2247-4D88-AE3B-0A1DD8E8B82D}" type="slidenum">
              <a:rPr lang="ru-RU" altLang="ru-RU" sz="12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ru-RU" altLang="ru-RU" sz="12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63" name="Прямоугольник 2">
            <a:extLst>
              <a:ext uri="{FF2B5EF4-FFF2-40B4-BE49-F238E27FC236}">
                <a16:creationId xmlns:a16="http://schemas.microsoft.com/office/drawing/2014/main" xmlns="" id="{FEB9FDC8-979C-4D0E-94AF-3F256A168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338" y="4292748"/>
            <a:ext cx="10417324" cy="19383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>
              <a:defRPr/>
            </a:pP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 операторы обитаемых подводных аппаратов; </a:t>
            </a:r>
          </a:p>
          <a:p>
            <a:pPr marL="342900" indent="-342900" algn="just">
              <a:buFontTx/>
              <a:buChar char="-"/>
              <a:defRPr/>
            </a:pP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Tx/>
              <a:buChar char="-"/>
              <a:defRPr/>
            </a:pP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действующие водолазы молодого и среднего возраста</a:t>
            </a:r>
            <a:r>
              <a:rPr lang="en-US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Tx/>
              <a:buChar char="-"/>
              <a:defRPr/>
            </a:pP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Tx/>
              <a:buChar char="-"/>
              <a:defRPr/>
            </a:pP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акванавты, завершившие глубоководные насыщенные водолазные спуски на предельные (300 – 500 м) глубины</a:t>
            </a:r>
            <a:r>
              <a:rPr lang="en-US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4" name="Прямоугольник 3">
            <a:extLst>
              <a:ext uri="{FF2B5EF4-FFF2-40B4-BE49-F238E27FC236}">
                <a16:creationId xmlns:a16="http://schemas.microsoft.com/office/drawing/2014/main" xmlns="" id="{F471E728-15B2-4884-91E1-570F08CD7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8807" y="980543"/>
            <a:ext cx="85543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результатов исследований охватил временной период в 28 лет</a:t>
            </a:r>
            <a:r>
              <a:rPr lang="en-US" alt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Прямоугольник 4">
            <a:extLst>
              <a:ext uri="{FF2B5EF4-FFF2-40B4-BE49-F238E27FC236}">
                <a16:creationId xmlns:a16="http://schemas.microsoft.com/office/drawing/2014/main" xmlns="" id="{31B6F2D2-C83F-4491-B982-E2B9DA0D9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188913"/>
            <a:ext cx="6121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Характеристика  исследований</a:t>
            </a:r>
          </a:p>
        </p:txBody>
      </p:sp>
      <p:pic>
        <p:nvPicPr>
          <p:cNvPr id="15369" name="Picture 9" descr="http://www.b-port.com/mediafiles/items/2013/04/102251/8a5948571b2c0d02c77ed517270cd586_XL.jpg">
            <a:extLst>
              <a:ext uri="{FF2B5EF4-FFF2-40B4-BE49-F238E27FC236}">
                <a16:creationId xmlns:a16="http://schemas.microsoft.com/office/drawing/2014/main" xmlns="" id="{E369CF9C-94BF-4947-8A6C-754FBCEBA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3912" y="1844824"/>
            <a:ext cx="1674630" cy="119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371" name="Picture 11" descr="http://www.arms-expo.ru/upload/medialibrary/766/766b8d08cdfb190b320fb660789e9a3b.jpg">
            <a:extLst>
              <a:ext uri="{FF2B5EF4-FFF2-40B4-BE49-F238E27FC236}">
                <a16:creationId xmlns:a16="http://schemas.microsoft.com/office/drawing/2014/main" xmlns="" id="{05C7D0B2-0EE5-4580-8E89-B15BB1FBA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3593" y="1844824"/>
            <a:ext cx="1542885" cy="119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373" name="Picture 13" descr="http://new-sebastopol.com/resources/upload/old/images/11-2011/IMG_7700.JPG">
            <a:extLst>
              <a:ext uri="{FF2B5EF4-FFF2-40B4-BE49-F238E27FC236}">
                <a16:creationId xmlns:a16="http://schemas.microsoft.com/office/drawing/2014/main" xmlns="" id="{DB831E9A-CFA9-4E95-851F-C4F50B89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6241" y="1844824"/>
            <a:ext cx="1259929" cy="119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8" name="Object 2">
            <a:extLst>
              <a:ext uri="{FF2B5EF4-FFF2-40B4-BE49-F238E27FC236}">
                <a16:creationId xmlns:a16="http://schemas.microsoft.com/office/drawing/2014/main" xmlns="" id="{74067812-7C8D-4D9A-BEE8-1F3F1F7A83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1950" y="4451350"/>
          <a:ext cx="2808288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Graph" r:id="rId3" imgW="5943600" imgH="4457700" progId="STATISTICA.Graph">
                  <p:embed/>
                </p:oleObj>
              </mc:Choice>
              <mc:Fallback>
                <p:oleObj name="Graph" r:id="rId3" imgW="5943600" imgH="4457700" progId="STATISTICA.Graph">
                  <p:embed/>
                  <p:pic>
                    <p:nvPicPr>
                      <p:cNvPr id="16388" name="Object 2">
                        <a:extLst>
                          <a:ext uri="{FF2B5EF4-FFF2-40B4-BE49-F238E27FC236}">
                            <a16:creationId xmlns:a16="http://schemas.microsoft.com/office/drawing/2014/main" xmlns="" id="{74067812-7C8D-4D9A-BEE8-1F3F1F7A83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950" y="4451350"/>
                        <a:ext cx="2808288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3">
            <a:extLst>
              <a:ext uri="{FF2B5EF4-FFF2-40B4-BE49-F238E27FC236}">
                <a16:creationId xmlns:a16="http://schemas.microsoft.com/office/drawing/2014/main" xmlns="" id="{89864BA0-8EC7-47D3-A29A-CA689EFAA1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2060576"/>
          <a:ext cx="2928938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Graph" r:id="rId5" imgW="5943600" imgH="4457700" progId="STATISTICA.Graph">
                  <p:embed/>
                </p:oleObj>
              </mc:Choice>
              <mc:Fallback>
                <p:oleObj name="Graph" r:id="rId5" imgW="5943600" imgH="4457700" progId="STATISTICA.Graph">
                  <p:embed/>
                  <p:pic>
                    <p:nvPicPr>
                      <p:cNvPr id="16389" name="Object 3">
                        <a:extLst>
                          <a:ext uri="{FF2B5EF4-FFF2-40B4-BE49-F238E27FC236}">
                            <a16:creationId xmlns:a16="http://schemas.microsoft.com/office/drawing/2014/main" xmlns="" id="{89864BA0-8EC7-47D3-A29A-CA689EFAA1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060576"/>
                        <a:ext cx="2928938" cy="208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Номер слайда 1">
            <a:extLst>
              <a:ext uri="{FF2B5EF4-FFF2-40B4-BE49-F238E27FC236}">
                <a16:creationId xmlns:a16="http://schemas.microsoft.com/office/drawing/2014/main" xmlns="" id="{5171A146-1354-42BA-BC15-77CD196B2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6F9C0B1-D318-4E7E-BF7F-F4EFAA038BF4}" type="slidenum">
              <a:rPr lang="ru-RU" altLang="ru-RU" sz="12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ru-RU" altLang="ru-RU" sz="12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91" name="Прямоугольник 11">
            <a:extLst>
              <a:ext uri="{FF2B5EF4-FFF2-40B4-BE49-F238E27FC236}">
                <a16:creationId xmlns:a16="http://schemas.microsoft.com/office/drawing/2014/main" xmlns="" id="{3D4DE411-BACF-44C9-8EE2-B4DBCD899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6519864"/>
            <a:ext cx="79930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военно-морской терапии Военно-медицинской академии им. С.М. Кирова</a:t>
            </a:r>
          </a:p>
        </p:txBody>
      </p:sp>
      <p:sp>
        <p:nvSpPr>
          <p:cNvPr id="16392" name="TextBox 14">
            <a:extLst>
              <a:ext uri="{FF2B5EF4-FFF2-40B4-BE49-F238E27FC236}">
                <a16:creationId xmlns:a16="http://schemas.microsoft.com/office/drawing/2014/main" xmlns="" id="{C423FC69-8949-4538-9526-DB22FD946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6" y="2276476"/>
            <a:ext cx="6264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400" b="0">
                <a:solidFill>
                  <a:schemeClr val="tx1"/>
                </a:solidFill>
                <a:latin typeface="Calibri" panose="020F0502020204030204" pitchFamily="34" charset="0"/>
              </a:rPr>
              <a:t>Проведён факторный и дискриминантный анализ результатов исследований.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400" b="0">
                <a:solidFill>
                  <a:schemeClr val="tx1"/>
                </a:solidFill>
                <a:latin typeface="Calibri" panose="020F0502020204030204" pitchFamily="34" charset="0"/>
              </a:rPr>
              <a:t>Происходят статистически значимые необратимые фазные сдвиги.</a:t>
            </a:r>
          </a:p>
        </p:txBody>
      </p:sp>
      <p:sp>
        <p:nvSpPr>
          <p:cNvPr id="16393" name="Прямоугольник 15">
            <a:extLst>
              <a:ext uri="{FF2B5EF4-FFF2-40B4-BE49-F238E27FC236}">
                <a16:creationId xmlns:a16="http://schemas.microsoft.com/office/drawing/2014/main" xmlns="" id="{5EF00E2C-B79B-419B-80A0-06DE9495F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3068639"/>
            <a:ext cx="2665412" cy="1384995"/>
          </a:xfrm>
          <a:prstGeom prst="rect">
            <a:avLst/>
          </a:prstGeom>
          <a:solidFill>
            <a:srgbClr val="FDCBC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1400" u="sng">
                <a:solidFill>
                  <a:schemeClr val="tx1"/>
                </a:solidFill>
                <a:latin typeface="Calibri" panose="020F0502020204030204" pitchFamily="34" charset="0"/>
              </a:rPr>
              <a:t>Форменные элементы крови: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ru-RU" altLang="ru-RU" sz="14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1400" b="0">
                <a:solidFill>
                  <a:schemeClr val="tx1"/>
                </a:solidFill>
                <a:latin typeface="Calibri" panose="020F0502020204030204" pitchFamily="34" charset="0"/>
              </a:rPr>
              <a:t>- ретикулоциты (</a:t>
            </a:r>
            <a:r>
              <a:rPr lang="ru-RU" altLang="ru-RU" sz="1400" b="0">
                <a:solidFill>
                  <a:schemeClr val="tx1"/>
                </a:solidFill>
                <a:latin typeface="Segoe Script" panose="030B0504020000000003" pitchFamily="66" charset="0"/>
              </a:rPr>
              <a:t>↑)</a:t>
            </a:r>
            <a:endParaRPr lang="ru-RU" altLang="ru-RU" sz="14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ru-RU" altLang="ru-RU" sz="1400" b="0">
                <a:solidFill>
                  <a:schemeClr val="tx1"/>
                </a:solidFill>
                <a:latin typeface="Calibri" panose="020F0502020204030204" pitchFamily="34" charset="0"/>
              </a:rPr>
              <a:t> тромбоциты (</a:t>
            </a:r>
            <a:r>
              <a:rPr lang="ru-RU" altLang="ru-RU" sz="1400" b="0">
                <a:solidFill>
                  <a:schemeClr val="tx1"/>
                </a:solidFill>
                <a:latin typeface="Segoe Script" panose="030B0504020000000003" pitchFamily="66" charset="0"/>
              </a:rPr>
              <a:t>↑</a:t>
            </a:r>
            <a:r>
              <a:rPr lang="ru-RU" altLang="ru-RU" sz="1400" b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ru-RU" altLang="ru-RU" sz="1400" b="0">
                <a:solidFill>
                  <a:schemeClr val="tx1"/>
                </a:solidFill>
                <a:latin typeface="Calibri" panose="020F0502020204030204" pitchFamily="34" charset="0"/>
              </a:rPr>
              <a:t> гемоглобин (</a:t>
            </a:r>
            <a:r>
              <a:rPr lang="ru-RU" altLang="ru-RU" sz="1400" b="0">
                <a:solidFill>
                  <a:schemeClr val="tx1"/>
                </a:solidFill>
                <a:latin typeface="Segoe Script" panose="030B0504020000000003" pitchFamily="66" charset="0"/>
              </a:rPr>
              <a:t>↓)</a:t>
            </a: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ru-RU" altLang="ru-RU" sz="1400" b="0">
                <a:solidFill>
                  <a:schemeClr val="tx1"/>
                </a:solidFill>
                <a:latin typeface="Calibri" panose="020F0502020204030204" pitchFamily="34" charset="0"/>
              </a:rPr>
              <a:t> СОЭ (</a:t>
            </a:r>
            <a:r>
              <a:rPr lang="ru-RU" altLang="ru-RU" sz="1400" b="0">
                <a:solidFill>
                  <a:schemeClr val="tx1"/>
                </a:solidFill>
                <a:latin typeface="Segoe Script" panose="030B0504020000000003" pitchFamily="66" charset="0"/>
              </a:rPr>
              <a:t>↑</a:t>
            </a:r>
            <a:r>
              <a:rPr lang="ru-RU" altLang="ru-RU" sz="1400" b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8A7EC12C-4AE0-4907-B2C0-AB5C2FCD01E5}"/>
              </a:ext>
            </a:extLst>
          </p:cNvPr>
          <p:cNvSpPr/>
          <p:nvPr/>
        </p:nvSpPr>
        <p:spPr>
          <a:xfrm>
            <a:off x="4727575" y="4868864"/>
            <a:ext cx="2376488" cy="9540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u="sng" dirty="0"/>
              <a:t>Липидный обмен:</a:t>
            </a:r>
          </a:p>
          <a:p>
            <a:pPr algn="ctr">
              <a:defRPr/>
            </a:pPr>
            <a:endParaRPr lang="ru-RU" sz="1400" dirty="0"/>
          </a:p>
          <a:p>
            <a:pPr algn="ctr">
              <a:buFontTx/>
              <a:buChar char="-"/>
              <a:defRPr/>
            </a:pPr>
            <a:r>
              <a:rPr lang="ru-RU" sz="1400" dirty="0"/>
              <a:t> </a:t>
            </a:r>
            <a:r>
              <a:rPr lang="ru-RU" sz="1400" dirty="0" err="1"/>
              <a:t>триглицериды</a:t>
            </a:r>
            <a:r>
              <a:rPr lang="ru-RU" sz="1400" dirty="0"/>
              <a:t> (</a:t>
            </a:r>
            <a:r>
              <a:rPr lang="ru-RU" sz="1400" dirty="0" err="1">
                <a:latin typeface="Segoe Script"/>
              </a:rPr>
              <a:t>↓</a:t>
            </a:r>
            <a:r>
              <a:rPr lang="ru-RU" sz="1400" dirty="0">
                <a:latin typeface="Segoe Script"/>
              </a:rPr>
              <a:t>)</a:t>
            </a:r>
            <a:endParaRPr lang="ru-RU" sz="1400" dirty="0"/>
          </a:p>
          <a:p>
            <a:pPr algn="ctr">
              <a:buFontTx/>
              <a:buChar char="-"/>
              <a:defRPr/>
            </a:pPr>
            <a:r>
              <a:rPr lang="ru-RU" sz="1400" dirty="0"/>
              <a:t> общий холестерин (</a:t>
            </a:r>
            <a:r>
              <a:rPr lang="ru-RU" sz="1400" dirty="0">
                <a:latin typeface="Segoe Script"/>
              </a:rPr>
              <a:t>↑</a:t>
            </a:r>
            <a:r>
              <a:rPr lang="ru-RU" sz="1400" dirty="0"/>
              <a:t>)</a:t>
            </a:r>
          </a:p>
        </p:txBody>
      </p:sp>
      <p:sp>
        <p:nvSpPr>
          <p:cNvPr id="16395" name="TextBox 17">
            <a:extLst>
              <a:ext uri="{FF2B5EF4-FFF2-40B4-BE49-F238E27FC236}">
                <a16:creationId xmlns:a16="http://schemas.microsoft.com/office/drawing/2014/main" xmlns="" id="{56130439-7373-4E86-8AC1-03ABFFF74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500438"/>
            <a:ext cx="2952750" cy="1600438"/>
          </a:xfrm>
          <a:prstGeom prst="rect">
            <a:avLst/>
          </a:prstGeom>
          <a:solidFill>
            <a:srgbClr val="DAFAE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1200" u="sng" dirty="0">
                <a:solidFill>
                  <a:schemeClr val="tx1"/>
                </a:solidFill>
                <a:latin typeface="Calibri" panose="020F0502020204030204" pitchFamily="34" charset="0"/>
              </a:rPr>
              <a:t>Показатели системы кровообращения: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ru-RU" altLang="ru-RU" sz="1200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1200" b="0" dirty="0">
                <a:solidFill>
                  <a:schemeClr val="tx1"/>
                </a:solidFill>
                <a:latin typeface="Calibri" panose="020F0502020204030204" pitchFamily="34" charset="0"/>
              </a:rPr>
              <a:t>- случаи </a:t>
            </a:r>
            <a:r>
              <a:rPr lang="ru-RU" altLang="ru-RU" sz="12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син</a:t>
            </a:r>
            <a:r>
              <a:rPr lang="ru-RU" altLang="ru-RU" sz="1200" b="0" dirty="0">
                <a:solidFill>
                  <a:schemeClr val="tx1"/>
                </a:solidFill>
                <a:latin typeface="Calibri" panose="020F0502020204030204" pitchFamily="34" charset="0"/>
              </a:rPr>
              <a:t>. брадикардии (</a:t>
            </a:r>
            <a:r>
              <a:rPr lang="ru-RU" altLang="ru-RU" sz="1200" b="0" dirty="0">
                <a:solidFill>
                  <a:schemeClr val="tx1"/>
                </a:solidFill>
                <a:latin typeface="Segoe Script" panose="030B0504020000000003" pitchFamily="66" charset="0"/>
              </a:rPr>
              <a:t>↑)</a:t>
            </a:r>
            <a:endParaRPr lang="ru-RU" altLang="ru-RU" sz="1200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ru-RU" altLang="ru-RU" sz="1200" b="0" dirty="0">
                <a:solidFill>
                  <a:schemeClr val="tx1"/>
                </a:solidFill>
                <a:latin typeface="Calibri" panose="020F0502020204030204" pitchFamily="34" charset="0"/>
              </a:rPr>
              <a:t> ЧСС и ДАД на пике </a:t>
            </a:r>
            <a:r>
              <a:rPr lang="ru-RU" altLang="ru-RU" sz="12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нагр</a:t>
            </a:r>
            <a:r>
              <a:rPr lang="ru-RU" altLang="ru-RU" sz="1200" b="0" dirty="0">
                <a:solidFill>
                  <a:schemeClr val="tx1"/>
                </a:solidFill>
                <a:latin typeface="Calibri" panose="020F0502020204030204" pitchFamily="34" charset="0"/>
              </a:rPr>
              <a:t>. ВЭМ (</a:t>
            </a:r>
            <a:r>
              <a:rPr lang="ru-RU" altLang="ru-RU" sz="1200" b="0" dirty="0">
                <a:solidFill>
                  <a:schemeClr val="tx1"/>
                </a:solidFill>
                <a:latin typeface="Segoe Script" panose="030B0504020000000003" pitchFamily="66" charset="0"/>
              </a:rPr>
              <a:t>↑)</a:t>
            </a:r>
            <a:endParaRPr lang="ru-RU" altLang="ru-RU" sz="1200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ru-RU" altLang="ru-RU" sz="1200" b="0" dirty="0">
                <a:solidFill>
                  <a:schemeClr val="tx1"/>
                </a:solidFill>
                <a:latin typeface="Calibri" panose="020F0502020204030204" pitchFamily="34" charset="0"/>
              </a:rPr>
              <a:t> макс. </a:t>
            </a:r>
            <a:r>
              <a:rPr lang="ru-RU" altLang="ru-RU" sz="12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потребл</a:t>
            </a:r>
            <a:r>
              <a:rPr lang="ru-RU" altLang="ru-RU" sz="1200" b="0" dirty="0">
                <a:solidFill>
                  <a:schemeClr val="tx1"/>
                </a:solidFill>
                <a:latin typeface="Calibri" panose="020F0502020204030204" pitchFamily="34" charset="0"/>
              </a:rPr>
              <a:t>. О2 при ВЭМ (</a:t>
            </a:r>
            <a:r>
              <a:rPr lang="ru-RU" altLang="ru-RU" sz="1200" b="0" dirty="0">
                <a:solidFill>
                  <a:schemeClr val="tx1"/>
                </a:solidFill>
                <a:latin typeface="Segoe Script" panose="030B0504020000000003" pitchFamily="66" charset="0"/>
              </a:rPr>
              <a:t>↑)</a:t>
            </a:r>
            <a:endParaRPr lang="ru-RU" altLang="ru-RU" sz="1200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ru-RU" altLang="ru-RU" sz="1200" b="0" dirty="0">
                <a:solidFill>
                  <a:schemeClr val="tx1"/>
                </a:solidFill>
                <a:latin typeface="Calibri" panose="020F0502020204030204" pitchFamily="34" charset="0"/>
              </a:rPr>
              <a:t> САД и ДАД в покое (</a:t>
            </a:r>
            <a:r>
              <a:rPr lang="ru-RU" altLang="ru-RU" sz="1200" b="0" dirty="0">
                <a:solidFill>
                  <a:schemeClr val="tx1"/>
                </a:solidFill>
                <a:latin typeface="Segoe Script" panose="030B0504020000000003" pitchFamily="66" charset="0"/>
              </a:rPr>
              <a:t>↑)</a:t>
            </a:r>
            <a:endParaRPr lang="ru-RU" altLang="ru-RU" sz="1200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ru-RU" altLang="ru-RU" sz="1200" b="0" dirty="0">
                <a:solidFill>
                  <a:schemeClr val="tx1"/>
                </a:solidFill>
                <a:latin typeface="Calibri" panose="020F0502020204030204" pitchFamily="34" charset="0"/>
              </a:rPr>
              <a:t> с-м ранней реп. желудочков (</a:t>
            </a:r>
            <a:r>
              <a:rPr lang="ru-RU" altLang="ru-RU" sz="1200" b="0" dirty="0">
                <a:solidFill>
                  <a:schemeClr val="tx1"/>
                </a:solidFill>
                <a:latin typeface="Segoe Script" panose="030B0504020000000003" pitchFamily="66" charset="0"/>
              </a:rPr>
              <a:t>↑)</a:t>
            </a:r>
            <a:endParaRPr lang="ru-RU" altLang="ru-RU" sz="1200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 sz="14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6396" name="Прямоугольник 18">
            <a:extLst>
              <a:ext uri="{FF2B5EF4-FFF2-40B4-BE49-F238E27FC236}">
                <a16:creationId xmlns:a16="http://schemas.microsoft.com/office/drawing/2014/main" xmlns="" id="{5128E510-D38C-4B88-91B7-1227BB8CE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1" y="908051"/>
            <a:ext cx="8785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Calibri" panose="020F0502020204030204" pitchFamily="34" charset="0"/>
              </a:rPr>
              <a:t>Профессионально обусловленная трансформация системы кровообращения и значимые сдвиги показателей крови в течение 1-2 лет службы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Calibri" panose="020F0502020204030204" pitchFamily="34" charset="0"/>
              </a:rPr>
              <a:t>у </a:t>
            </a:r>
            <a:r>
              <a:rPr lang="ru-RU" altLang="ru-RU" sz="1800" u="sng">
                <a:solidFill>
                  <a:srgbClr val="872203"/>
                </a:solidFill>
                <a:latin typeface="Calibri" panose="020F0502020204030204" pitchFamily="34" charset="0"/>
              </a:rPr>
              <a:t>операторов обитаемых подводных аппаратов ВМФ</a:t>
            </a:r>
            <a:r>
              <a:rPr lang="ru-RU" altLang="ru-RU" sz="180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5">
            <a:extLst>
              <a:ext uri="{FF2B5EF4-FFF2-40B4-BE49-F238E27FC236}">
                <a16:creationId xmlns:a16="http://schemas.microsoft.com/office/drawing/2014/main" xmlns="" id="{D20C4B50-F90C-4A3A-A102-78EB36731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88" y="281265"/>
            <a:ext cx="57411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Иммунный статус водолазов и акванавтов ВМФ</a:t>
            </a:r>
          </a:p>
        </p:txBody>
      </p:sp>
      <p:sp>
        <p:nvSpPr>
          <p:cNvPr id="18436" name="Номер слайда 1">
            <a:extLst>
              <a:ext uri="{FF2B5EF4-FFF2-40B4-BE49-F238E27FC236}">
                <a16:creationId xmlns:a16="http://schemas.microsoft.com/office/drawing/2014/main" xmlns="" id="{00B0339C-9E88-4A7A-B3EF-137F8F1AB3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4D382DD-1FBB-4954-80B4-88D78AF0F351}" type="slidenum">
              <a:rPr lang="ru-RU" altLang="ru-RU" sz="12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ru-RU" altLang="ru-RU" sz="12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8438" name="Рисунок 3" descr="К докладу Мясникова.jpg">
            <a:extLst>
              <a:ext uri="{FF2B5EF4-FFF2-40B4-BE49-F238E27FC236}">
                <a16:creationId xmlns:a16="http://schemas.microsoft.com/office/drawing/2014/main" xmlns="" id="{74F64642-E02D-4C55-B45E-9A88CB0C0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4" y="1222375"/>
            <a:ext cx="7813675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5">
            <a:extLst>
              <a:ext uri="{FF2B5EF4-FFF2-40B4-BE49-F238E27FC236}">
                <a16:creationId xmlns:a16="http://schemas.microsoft.com/office/drawing/2014/main" xmlns="" id="{D266E3BE-5713-421A-96F0-7D4F2F43D84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064001" y="3517901"/>
            <a:ext cx="1152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референсные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</a:t>
            </a:r>
          </a:p>
        </p:txBody>
      </p:sp>
      <p:sp>
        <p:nvSpPr>
          <p:cNvPr id="18440" name="TextBox 6">
            <a:extLst>
              <a:ext uri="{FF2B5EF4-FFF2-40B4-BE49-F238E27FC236}">
                <a16:creationId xmlns:a16="http://schemas.microsoft.com/office/drawing/2014/main" xmlns="" id="{62D063C3-841D-40A1-B546-30373E64190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495800" y="3300413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СЕРДЕЧНЫЙ  АНТИГЕН</a:t>
            </a:r>
          </a:p>
        </p:txBody>
      </p:sp>
      <p:sp>
        <p:nvSpPr>
          <p:cNvPr id="18441" name="TextBox 7">
            <a:extLst>
              <a:ext uri="{FF2B5EF4-FFF2-40B4-BE49-F238E27FC236}">
                <a16:creationId xmlns:a16="http://schemas.microsoft.com/office/drawing/2014/main" xmlns="" id="{A22D7E63-4C37-4A2D-9B9D-6BDF0A1E63B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000625" y="3371850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ЛЁГОЧНЫЙ  АНТИГЕН</a:t>
            </a:r>
          </a:p>
        </p:txBody>
      </p:sp>
      <p:sp>
        <p:nvSpPr>
          <p:cNvPr id="18442" name="TextBox 8">
            <a:extLst>
              <a:ext uri="{FF2B5EF4-FFF2-40B4-BE49-F238E27FC236}">
                <a16:creationId xmlns:a16="http://schemas.microsoft.com/office/drawing/2014/main" xmlns="" id="{7947AB47-507E-4D14-B435-CFBC9CA7488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522120" y="3259933"/>
            <a:ext cx="13684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АНТИТЕЛА  К </a:t>
            </a:r>
            <a:r>
              <a:rPr lang="ru-RU" altLang="ru-RU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ДВУХСПИРАЛЬНОЙ</a:t>
            </a:r>
            <a:r>
              <a:rPr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ДНК</a:t>
            </a:r>
          </a:p>
        </p:txBody>
      </p:sp>
      <p:sp>
        <p:nvSpPr>
          <p:cNvPr id="18443" name="TextBox 9">
            <a:extLst>
              <a:ext uri="{FF2B5EF4-FFF2-40B4-BE49-F238E27FC236}">
                <a16:creationId xmlns:a16="http://schemas.microsoft.com/office/drawing/2014/main" xmlns="" id="{BA25C863-E4CB-446A-9641-CC2E00D58EB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031207" y="3413920"/>
            <a:ext cx="1152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референсные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</a:t>
            </a:r>
          </a:p>
        </p:txBody>
      </p:sp>
      <p:sp>
        <p:nvSpPr>
          <p:cNvPr id="18444" name="TextBox 10">
            <a:extLst>
              <a:ext uri="{FF2B5EF4-FFF2-40B4-BE49-F238E27FC236}">
                <a16:creationId xmlns:a16="http://schemas.microsoft.com/office/drawing/2014/main" xmlns="" id="{42A181FA-0BEC-4C01-A8F5-FD8BDE891CC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176463" y="2868613"/>
            <a:ext cx="2016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АКВАНАВТЫ  В  ПЕРИОДЕ  ПОСЛЕДЕЙСТВИЯ</a:t>
            </a:r>
          </a:p>
        </p:txBody>
      </p:sp>
      <p:sp>
        <p:nvSpPr>
          <p:cNvPr id="18445" name="TextBox 11">
            <a:extLst>
              <a:ext uri="{FF2B5EF4-FFF2-40B4-BE49-F238E27FC236}">
                <a16:creationId xmlns:a16="http://schemas.microsoft.com/office/drawing/2014/main" xmlns="" id="{3761FC42-5F79-4B75-993D-3BBE810AF7F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678113" y="2814638"/>
            <a:ext cx="20161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БОЛЬНЫЕ  МИОКАРДИТАМИ  И  МИОКАРДИОДИСТРОФИЯМИ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5BD21C88-E143-405D-A0BB-354EB84ED900}"/>
              </a:ext>
            </a:extLst>
          </p:cNvPr>
          <p:cNvCxnSpPr/>
          <p:nvPr/>
        </p:nvCxnSpPr>
        <p:spPr>
          <a:xfrm>
            <a:off x="2268539" y="4319588"/>
            <a:ext cx="7489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7" name="TextBox 14">
            <a:extLst>
              <a:ext uri="{FF2B5EF4-FFF2-40B4-BE49-F238E27FC236}">
                <a16:creationId xmlns:a16="http://schemas.microsoft.com/office/drawing/2014/main" xmlns="" id="{BD91C051-085F-4754-B63C-27DEA3CCDFB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161882" y="2858294"/>
            <a:ext cx="18732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популяционная  норма</a:t>
            </a:r>
          </a:p>
        </p:txBody>
      </p:sp>
      <p:sp>
        <p:nvSpPr>
          <p:cNvPr id="18448" name="TextBox 15">
            <a:extLst>
              <a:ext uri="{FF2B5EF4-FFF2-40B4-BE49-F238E27FC236}">
                <a16:creationId xmlns:a16="http://schemas.microsoft.com/office/drawing/2014/main" xmlns="" id="{DD58CCFA-8324-4C81-9D3A-2E8EA5ADA50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784182" y="3388519"/>
            <a:ext cx="158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АКВАНАВТЫ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ПОСЛЕДЕЙСТВИЕ</a:t>
            </a:r>
          </a:p>
        </p:txBody>
      </p:sp>
      <p:sp>
        <p:nvSpPr>
          <p:cNvPr id="18449" name="TextBox 16">
            <a:extLst>
              <a:ext uri="{FF2B5EF4-FFF2-40B4-BE49-F238E27FC236}">
                <a16:creationId xmlns:a16="http://schemas.microsoft.com/office/drawing/2014/main" xmlns="" id="{B4BB2D48-8A6A-49EF-894E-FA9C39D08B7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323138" y="3398838"/>
            <a:ext cx="1584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ДЕЙСТВУЮЩИЕ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ВОДОЛАЗЫ</a:t>
            </a:r>
          </a:p>
        </p:txBody>
      </p:sp>
      <p:sp>
        <p:nvSpPr>
          <p:cNvPr id="18450" name="TextBox 17">
            <a:extLst>
              <a:ext uri="{FF2B5EF4-FFF2-40B4-BE49-F238E27FC236}">
                <a16:creationId xmlns:a16="http://schemas.microsoft.com/office/drawing/2014/main" xmlns="" id="{F805216A-3F4C-41C6-99D6-B01B6AA5D49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864476" y="3044826"/>
            <a:ext cx="2232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>
                <a:solidFill>
                  <a:schemeClr val="tx1"/>
                </a:solidFill>
                <a:latin typeface="Calibri" panose="020F0502020204030204" pitchFamily="34" charset="0"/>
              </a:rPr>
              <a:t>ВОДОЛАЗЫ  ДО  БАРОКАМЕРЫ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>
                <a:solidFill>
                  <a:schemeClr val="tx1"/>
                </a:solidFill>
                <a:latin typeface="Calibri" panose="020F0502020204030204" pitchFamily="34" charset="0"/>
              </a:rPr>
              <a:t> (ТЕСТ  УСТОЙЧИВОСТИ   К  ДЕКОМПР. ГАЗООБРАЗОВАНИЮ)</a:t>
            </a:r>
          </a:p>
        </p:txBody>
      </p:sp>
      <p:sp>
        <p:nvSpPr>
          <p:cNvPr id="18451" name="TextBox 18">
            <a:extLst>
              <a:ext uri="{FF2B5EF4-FFF2-40B4-BE49-F238E27FC236}">
                <a16:creationId xmlns:a16="http://schemas.microsoft.com/office/drawing/2014/main" xmlns="" id="{15DABD9F-1025-490C-B88C-FB2EB38B5E0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368507" y="2899570"/>
            <a:ext cx="2232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>
                <a:solidFill>
                  <a:schemeClr val="tx1"/>
                </a:solidFill>
                <a:latin typeface="Calibri" panose="020F0502020204030204" pitchFamily="34" charset="0"/>
              </a:rPr>
              <a:t>ВОДОЛАЗЫ   ПОСЛЕ  БАРОКАМЕРЫ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>
                <a:solidFill>
                  <a:schemeClr val="tx1"/>
                </a:solidFill>
                <a:latin typeface="Calibri" panose="020F0502020204030204" pitchFamily="34" charset="0"/>
              </a:rPr>
              <a:t> (ТЕСТ  УСТОЙЧИВОСТИ   К  ДЕКОМПР. ГАЗООБРАЗОВАНИЮ)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422436C0-D69B-4113-B6D6-46E812EF85C6}"/>
              </a:ext>
            </a:extLst>
          </p:cNvPr>
          <p:cNvSpPr/>
          <p:nvPr/>
        </p:nvSpPr>
        <p:spPr>
          <a:xfrm>
            <a:off x="2063750" y="4819337"/>
            <a:ext cx="19677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/>
              <a:t>АНТИТЕЛА  К</a:t>
            </a:r>
          </a:p>
          <a:p>
            <a:pPr algn="ctr">
              <a:defRPr/>
            </a:pPr>
            <a:r>
              <a:rPr lang="ru-RU" sz="1200" dirty="0"/>
              <a:t>СЕРДЕЧНОМУ </a:t>
            </a:r>
          </a:p>
          <a:p>
            <a:pPr algn="ctr">
              <a:defRPr/>
            </a:pPr>
            <a:r>
              <a:rPr lang="ru-RU" sz="1200" dirty="0"/>
              <a:t>ФЕРМЕНТУ</a:t>
            </a:r>
          </a:p>
          <a:p>
            <a:pPr algn="ctr">
              <a:defRPr/>
            </a:pPr>
            <a:r>
              <a:rPr lang="ru-RU" sz="1200" dirty="0"/>
              <a:t>КАРДИОМИОЗИНУ </a:t>
            </a:r>
          </a:p>
          <a:p>
            <a:pPr algn="ctr">
              <a:defRPr/>
            </a:pPr>
            <a:r>
              <a:rPr lang="ru-RU" sz="1200" dirty="0"/>
              <a:t>У АКВАНАВТОВ </a:t>
            </a:r>
          </a:p>
          <a:p>
            <a:pPr algn="ctr">
              <a:defRPr/>
            </a:pPr>
            <a:r>
              <a:rPr lang="ru-RU" sz="1200" dirty="0"/>
              <a:t> СРАВНЕНИИ С БОЛЬНЫМИ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D2C4526C-6672-420B-9770-C415D0F932FB}"/>
              </a:ext>
            </a:extLst>
          </p:cNvPr>
          <p:cNvSpPr/>
          <p:nvPr/>
        </p:nvSpPr>
        <p:spPr>
          <a:xfrm>
            <a:off x="4155281" y="4874436"/>
            <a:ext cx="2376487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/>
              <a:t>РЕЗУЛЬТАТЫ  РЕАКЦИИ ТОРМОЖЕНИЯ  МИГРАЦИИ  ЛЕЙКОЦИТОВ  У АКВАНАВТОВ</a:t>
            </a:r>
          </a:p>
          <a:p>
            <a:pPr algn="ctr">
              <a:defRPr/>
            </a:pPr>
            <a:r>
              <a:rPr lang="ru-RU" sz="1200" dirty="0"/>
              <a:t>В  ПЕРИОДЕ  ОТДАЛЁННОГО  ПОСЛЕДЕЙСТВИЯ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6CCE7EB4-3B25-40A5-B278-219F5671BE18}"/>
              </a:ext>
            </a:extLst>
          </p:cNvPr>
          <p:cNvSpPr/>
          <p:nvPr/>
        </p:nvSpPr>
        <p:spPr>
          <a:xfrm>
            <a:off x="6892015" y="4868864"/>
            <a:ext cx="1416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КОНЦЕНТРАЦИЯ</a:t>
            </a:r>
          </a:p>
          <a:p>
            <a:pPr algn="ctr"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АПОПТОТИЧЕСКИХ</a:t>
            </a:r>
          </a:p>
          <a:p>
            <a:pPr algn="ctr"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АУТОАНТИТЕЛ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ВОДОЛАЗОВ </a:t>
            </a:r>
          </a:p>
          <a:p>
            <a:pPr algn="ctr"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АКВАНАВТОВ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C0B80F00-2452-4B4E-B3B8-3C75B8A0AB78}"/>
              </a:ext>
            </a:extLst>
          </p:cNvPr>
          <p:cNvSpPr/>
          <p:nvPr/>
        </p:nvSpPr>
        <p:spPr>
          <a:xfrm>
            <a:off x="8519655" y="4652964"/>
            <a:ext cx="144077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/>
              <a:t>РЕАКТИВНОСТЬ</a:t>
            </a:r>
          </a:p>
          <a:p>
            <a:pPr algn="ctr">
              <a:defRPr/>
            </a:pPr>
            <a:r>
              <a:rPr lang="ru-RU" sz="1200" dirty="0"/>
              <a:t>Т-  И  В-</a:t>
            </a:r>
          </a:p>
          <a:p>
            <a:pPr algn="ctr">
              <a:defRPr/>
            </a:pPr>
            <a:r>
              <a:rPr lang="ru-RU" sz="1200" dirty="0"/>
              <a:t>ИММУНИТЕТА </a:t>
            </a:r>
          </a:p>
          <a:p>
            <a:pPr algn="ctr">
              <a:defRPr/>
            </a:pPr>
            <a:r>
              <a:rPr lang="ru-RU" sz="1200" dirty="0"/>
              <a:t>У ВОДОЛАЗОВ</a:t>
            </a:r>
          </a:p>
          <a:p>
            <a:pPr algn="ctr">
              <a:defRPr/>
            </a:pPr>
            <a:r>
              <a:rPr lang="ru-RU" sz="1200" dirty="0"/>
              <a:t>  ПОД ДЕЙСТВИЕМ </a:t>
            </a:r>
          </a:p>
          <a:p>
            <a:pPr algn="ctr">
              <a:defRPr/>
            </a:pPr>
            <a:r>
              <a:rPr lang="ru-RU" sz="1200" dirty="0"/>
              <a:t>ФАКТОРОВ</a:t>
            </a:r>
          </a:p>
          <a:p>
            <a:pPr algn="ctr">
              <a:defRPr/>
            </a:pPr>
            <a:r>
              <a:rPr lang="ru-RU" sz="1200" dirty="0"/>
              <a:t>ГИПЕРБАРИИ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83FE97BB-16C6-4E42-BA74-681422415190}"/>
              </a:ext>
            </a:extLst>
          </p:cNvPr>
          <p:cNvSpPr/>
          <p:nvPr/>
        </p:nvSpPr>
        <p:spPr>
          <a:xfrm>
            <a:off x="2063750" y="6165851"/>
            <a:ext cx="82804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00" b="1" dirty="0"/>
              <a:t>СРЕДИ ВОДОЛАЗОВ И АКВАНАВТОВ ИЗВЕСТНЫ СЛУЧАИ КАК ОНКО-, ТАК И АУТОИММУННЫХ ЗАБОЛЕВАНИЙ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>
            <a:extLst>
              <a:ext uri="{FF2B5EF4-FFF2-40B4-BE49-F238E27FC236}">
                <a16:creationId xmlns:a16="http://schemas.microsoft.com/office/drawing/2014/main" xmlns="" id="{2B6ABC03-7C23-4983-B024-E05C11E8B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9" y="188914"/>
            <a:ext cx="6624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РЕМОДЕЛИРОВАНИЕ  КАМЕР  СЕРДЦА</a:t>
            </a:r>
          </a:p>
        </p:txBody>
      </p:sp>
      <p:sp>
        <p:nvSpPr>
          <p:cNvPr id="19460" name="Номер слайда 1">
            <a:extLst>
              <a:ext uri="{FF2B5EF4-FFF2-40B4-BE49-F238E27FC236}">
                <a16:creationId xmlns:a16="http://schemas.microsoft.com/office/drawing/2014/main" xmlns="" id="{781C8F8E-2953-499A-B08D-2DFAF239A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50459A8-C62B-43F9-81B6-73F87A510E78}" type="slidenum">
              <a:rPr lang="ru-RU" altLang="ru-RU" sz="12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ru-RU" altLang="ru-RU" sz="12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61" name="Прямоугольник 11">
            <a:extLst>
              <a:ext uri="{FF2B5EF4-FFF2-40B4-BE49-F238E27FC236}">
                <a16:creationId xmlns:a16="http://schemas.microsoft.com/office/drawing/2014/main" xmlns="" id="{0E0C242B-01AA-4CF1-BB30-6F9DE3B30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6519864"/>
            <a:ext cx="79930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военно-морской терапии Военно-медицинской академии им. С.М. Кирова</a:t>
            </a:r>
          </a:p>
        </p:txBody>
      </p:sp>
      <p:pic>
        <p:nvPicPr>
          <p:cNvPr id="19462" name="Picture 6" descr="http://medpuls.net/sites/default/files/sites/default/files/images/guide/dilated_cardiomyopathy.jpg">
            <a:extLst>
              <a:ext uri="{FF2B5EF4-FFF2-40B4-BE49-F238E27FC236}">
                <a16:creationId xmlns:a16="http://schemas.microsoft.com/office/drawing/2014/main" xmlns="" id="{1A1AC75A-43E3-4ECF-9E54-FAA6ADD5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3"/>
          <a:stretch>
            <a:fillRect/>
          </a:stretch>
        </p:blipFill>
        <p:spPr bwMode="auto">
          <a:xfrm>
            <a:off x="7319963" y="3716338"/>
            <a:ext cx="315595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B73CCAB-2142-4ECC-A444-8EE317408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4" y="5805489"/>
            <a:ext cx="23399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© </a:t>
            </a:r>
            <a:r>
              <a:rPr 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Чумаков А.В.и др., 2005 - 2013</a:t>
            </a:r>
          </a:p>
        </p:txBody>
      </p:sp>
      <p:sp>
        <p:nvSpPr>
          <p:cNvPr id="25" name="Стрелка вправо 24">
            <a:extLst>
              <a:ext uri="{FF2B5EF4-FFF2-40B4-BE49-F238E27FC236}">
                <a16:creationId xmlns:a16="http://schemas.microsoft.com/office/drawing/2014/main" xmlns="" id="{BF855936-1CB8-4A0D-860C-424529B538F7}"/>
              </a:ext>
            </a:extLst>
          </p:cNvPr>
          <p:cNvSpPr/>
          <p:nvPr/>
        </p:nvSpPr>
        <p:spPr>
          <a:xfrm>
            <a:off x="8543925" y="4797425"/>
            <a:ext cx="287338" cy="342900"/>
          </a:xfrm>
          <a:prstGeom prst="rightArrow">
            <a:avLst>
              <a:gd name="adj1" fmla="val 50000"/>
              <a:gd name="adj2" fmla="val 5197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D7D54CE-170D-444B-90F6-71AAE681CD3B}"/>
              </a:ext>
            </a:extLst>
          </p:cNvPr>
          <p:cNvSpPr txBox="1"/>
          <p:nvPr/>
        </p:nvSpPr>
        <p:spPr>
          <a:xfrm>
            <a:off x="7680325" y="1341438"/>
            <a:ext cx="2484438" cy="1168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Акванавты, </a:t>
            </a:r>
          </a:p>
          <a:p>
            <a:pPr algn="ctr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завершившие профессиональную деятельность</a:t>
            </a:r>
          </a:p>
          <a:p>
            <a:pPr algn="ctr"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39 – 65 лет</a:t>
            </a:r>
          </a:p>
        </p:txBody>
      </p:sp>
      <p:pic>
        <p:nvPicPr>
          <p:cNvPr id="19466" name="Picture 8" descr="http://www.infarkty.net/pictures/s14.jpg">
            <a:extLst>
              <a:ext uri="{FF2B5EF4-FFF2-40B4-BE49-F238E27FC236}">
                <a16:creationId xmlns:a16="http://schemas.microsoft.com/office/drawing/2014/main" xmlns="" id="{B154DA5D-4B67-46C0-AB93-732BAF7B5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r="4729" b="24400"/>
          <a:stretch>
            <a:fillRect/>
          </a:stretch>
        </p:blipFill>
        <p:spPr bwMode="auto">
          <a:xfrm>
            <a:off x="1118643" y="3652164"/>
            <a:ext cx="33845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C36C23C-7C51-4AF6-BA56-140296A78046}"/>
              </a:ext>
            </a:extLst>
          </p:cNvPr>
          <p:cNvSpPr txBox="1"/>
          <p:nvPr/>
        </p:nvSpPr>
        <p:spPr>
          <a:xfrm>
            <a:off x="1306514" y="2747898"/>
            <a:ext cx="33845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ГИПЕРТРОФИЯ БЕЗ ДИЛАТАЦИИ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64121E1-81B1-4BC9-9A84-42848DCCF995}"/>
              </a:ext>
            </a:extLst>
          </p:cNvPr>
          <p:cNvSpPr txBox="1"/>
          <p:nvPr/>
        </p:nvSpPr>
        <p:spPr>
          <a:xfrm>
            <a:off x="1992313" y="1196976"/>
            <a:ext cx="2087562" cy="11695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Военнослужащие </a:t>
            </a:r>
          </a:p>
          <a:p>
            <a:pPr algn="ctr"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35 - 40 лет </a:t>
            </a:r>
          </a:p>
          <a:p>
            <a:pPr algn="ctr"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воздействия </a:t>
            </a:r>
          </a:p>
          <a:p>
            <a:pPr algn="ctr"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факторов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гипербарии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анамнезе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A45B6C3-370D-48C1-AAFF-56D413E9CBD2}"/>
              </a:ext>
            </a:extLst>
          </p:cNvPr>
          <p:cNvSpPr txBox="1"/>
          <p:nvPr/>
        </p:nvSpPr>
        <p:spPr>
          <a:xfrm>
            <a:off x="4800600" y="1557339"/>
            <a:ext cx="2374900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/>
              <a:t>Молодые </a:t>
            </a:r>
          </a:p>
          <a:p>
            <a:pPr algn="ctr">
              <a:defRPr/>
            </a:pPr>
            <a:r>
              <a:rPr lang="ru-RU" sz="1400" b="1" dirty="0"/>
              <a:t>водолазы, </a:t>
            </a:r>
          </a:p>
          <a:p>
            <a:pPr algn="ctr">
              <a:defRPr/>
            </a:pPr>
            <a:r>
              <a:rPr lang="ru-RU" sz="1400" dirty="0"/>
              <a:t>возраста до 40 лет</a:t>
            </a:r>
          </a:p>
        </p:txBody>
      </p:sp>
      <p:sp>
        <p:nvSpPr>
          <p:cNvPr id="31" name="Стрелка вправо 30">
            <a:extLst>
              <a:ext uri="{FF2B5EF4-FFF2-40B4-BE49-F238E27FC236}">
                <a16:creationId xmlns:a16="http://schemas.microsoft.com/office/drawing/2014/main" xmlns="" id="{6CED1F18-9E47-410F-9A2B-07D034FAA282}"/>
              </a:ext>
            </a:extLst>
          </p:cNvPr>
          <p:cNvSpPr/>
          <p:nvPr/>
        </p:nvSpPr>
        <p:spPr>
          <a:xfrm>
            <a:off x="2998789" y="4654551"/>
            <a:ext cx="287337" cy="341313"/>
          </a:xfrm>
          <a:prstGeom prst="rightArrow">
            <a:avLst>
              <a:gd name="adj1" fmla="val 50000"/>
              <a:gd name="adj2" fmla="val 5197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D2387C47-92DD-4A3E-AAD6-19408D6A8FDD}"/>
              </a:ext>
            </a:extLst>
          </p:cNvPr>
          <p:cNvSpPr/>
          <p:nvPr/>
        </p:nvSpPr>
        <p:spPr>
          <a:xfrm>
            <a:off x="2279650" y="3151531"/>
            <a:ext cx="1062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10 лет</a:t>
            </a:r>
            <a:endParaRPr lang="ru-RU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1360F009-635F-4716-9226-56ACCA0F0EAE}"/>
              </a:ext>
            </a:extLst>
          </p:cNvPr>
          <p:cNvSpPr/>
          <p:nvPr/>
        </p:nvSpPr>
        <p:spPr>
          <a:xfrm>
            <a:off x="8399464" y="2708275"/>
            <a:ext cx="945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5 лет</a:t>
            </a:r>
            <a:endParaRPr lang="ru-R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CD50912-E701-47FA-B02A-179054314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5732464"/>
            <a:ext cx="2341562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© </a:t>
            </a:r>
            <a:r>
              <a:rPr 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Черкашин Д.В., 1997 - 2009</a:t>
            </a:r>
          </a:p>
        </p:txBody>
      </p:sp>
      <p:pic>
        <p:nvPicPr>
          <p:cNvPr id="19474" name="Picture 10" descr="http://vascular.ru/images/disease/z/zabolevanie_serdca_1.jpg">
            <a:extLst>
              <a:ext uri="{FF2B5EF4-FFF2-40B4-BE49-F238E27FC236}">
                <a16:creationId xmlns:a16="http://schemas.microsoft.com/office/drawing/2014/main" xmlns="" id="{1FD6671F-1D4E-46F2-AC5D-4FF94AD07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8"/>
          <a:stretch>
            <a:fillRect/>
          </a:stretch>
        </p:blipFill>
        <p:spPr bwMode="auto">
          <a:xfrm>
            <a:off x="5232400" y="3213101"/>
            <a:ext cx="16192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C6F2C36-F6B0-4639-AACF-0DE1660D4E69}"/>
              </a:ext>
            </a:extLst>
          </p:cNvPr>
          <p:cNvSpPr txBox="1"/>
          <p:nvPr/>
        </p:nvSpPr>
        <p:spPr>
          <a:xfrm>
            <a:off x="5448300" y="2636839"/>
            <a:ext cx="10795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CF1E9B8-DCDB-4FF7-8113-288043FCA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9" y="5661026"/>
            <a:ext cx="23399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© </a:t>
            </a:r>
            <a:r>
              <a:rPr 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Чумаков А.В.и др., 2005 - 2013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F718A03-3ADE-4A98-A7D6-9285673E4920}"/>
              </a:ext>
            </a:extLst>
          </p:cNvPr>
          <p:cNvSpPr txBox="1"/>
          <p:nvPr/>
        </p:nvSpPr>
        <p:spPr>
          <a:xfrm>
            <a:off x="7608888" y="3213101"/>
            <a:ext cx="2844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ДИЛАТАЦИЯ БЕЗ ГИПЕРТРОФИИ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5">
            <a:extLst>
              <a:ext uri="{FF2B5EF4-FFF2-40B4-BE49-F238E27FC236}">
                <a16:creationId xmlns:a16="http://schemas.microsoft.com/office/drawing/2014/main" xmlns="" id="{F772A608-BF55-4468-B1DE-29C967474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6" y="188913"/>
            <a:ext cx="71963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«Гипербарический миокард»</a:t>
            </a:r>
            <a:r>
              <a:rPr lang="en-US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водолазов и акванавтов ВМФ</a:t>
            </a:r>
          </a:p>
        </p:txBody>
      </p:sp>
      <p:pic>
        <p:nvPicPr>
          <p:cNvPr id="20484" name="Picture 2" descr="Лист%20перфузии%202">
            <a:extLst>
              <a:ext uri="{FF2B5EF4-FFF2-40B4-BE49-F238E27FC236}">
                <a16:creationId xmlns:a16="http://schemas.microsoft.com/office/drawing/2014/main" xmlns="" id="{F06E67AC-7A28-4014-8E38-B27974F04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6"/>
          <a:stretch>
            <a:fillRect/>
          </a:stretch>
        </p:blipFill>
        <p:spPr bwMode="auto">
          <a:xfrm>
            <a:off x="2189163" y="1046164"/>
            <a:ext cx="3594100" cy="35210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8">
            <a:extLst>
              <a:ext uri="{FF2B5EF4-FFF2-40B4-BE49-F238E27FC236}">
                <a16:creationId xmlns:a16="http://schemas.microsoft.com/office/drawing/2014/main" xmlns="" id="{BFC9F4DD-AC9E-4F7B-9BE0-3455ABF93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1" y="5026025"/>
            <a:ext cx="3598863" cy="922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Номер слайда 1">
            <a:extLst>
              <a:ext uri="{FF2B5EF4-FFF2-40B4-BE49-F238E27FC236}">
                <a16:creationId xmlns:a16="http://schemas.microsoft.com/office/drawing/2014/main" xmlns="" id="{51BF62CB-C350-4ED7-8D6F-B342CDF554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07044F0-2D3C-433A-84D2-0327115CE6B1}" type="slidenum">
              <a:rPr lang="ru-RU" altLang="ru-RU" sz="12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ru-RU" altLang="ru-RU" sz="12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A64E43-BD39-459D-BB16-9E8C0507E864}"/>
              </a:ext>
            </a:extLst>
          </p:cNvPr>
          <p:cNvSpPr txBox="1"/>
          <p:nvPr/>
        </p:nvSpPr>
        <p:spPr>
          <a:xfrm>
            <a:off x="6096000" y="1046164"/>
            <a:ext cx="559383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dirty="0"/>
              <a:t>Транзиторное снижение перфузии миокарда при очень высоких показателях физической и аэробной работоспособности и отсутствии ангиографических признаков поражения коронарных артерий.</a:t>
            </a:r>
          </a:p>
          <a:p>
            <a:pPr>
              <a:defRPr/>
            </a:pPr>
            <a:endParaRPr lang="ru-RU" sz="1400" dirty="0"/>
          </a:p>
          <a:p>
            <a:pPr algn="just">
              <a:defRPr/>
            </a:pPr>
            <a:r>
              <a:rPr lang="ru-RU" sz="1400" dirty="0"/>
              <a:t>Возможные причины:</a:t>
            </a:r>
          </a:p>
          <a:p>
            <a:pPr marL="342900" indent="-342900" algn="just">
              <a:buFontTx/>
              <a:buAutoNum type="arabicParenR"/>
              <a:defRPr/>
            </a:pPr>
            <a:r>
              <a:rPr lang="ru-RU" sz="1400" dirty="0"/>
              <a:t>Вазоспастические реакции коронарных артерий  в ответ физическую нагрузку вследствие изменения нервной регуляции деятельности сердца.</a:t>
            </a:r>
          </a:p>
          <a:p>
            <a:pPr marL="342900" indent="-342900" algn="just">
              <a:buFontTx/>
              <a:buAutoNum type="arabicParenR"/>
              <a:defRPr/>
            </a:pPr>
            <a:r>
              <a:rPr lang="ru-RU" sz="1400" dirty="0"/>
              <a:t>Нарушение трансмембранного транспорта в </a:t>
            </a:r>
            <a:r>
              <a:rPr lang="ru-RU" sz="1400" dirty="0" err="1"/>
              <a:t>кардиомиоцитах</a:t>
            </a:r>
            <a:r>
              <a:rPr lang="ru-RU" sz="1400" dirty="0"/>
              <a:t>.</a:t>
            </a:r>
          </a:p>
          <a:p>
            <a:pPr marL="342900" indent="-342900" algn="just">
              <a:buFontTx/>
              <a:buAutoNum type="arabicParenR"/>
              <a:defRPr/>
            </a:pPr>
            <a:r>
              <a:rPr lang="ru-RU" sz="1400" dirty="0"/>
              <a:t>Извращение </a:t>
            </a:r>
            <a:r>
              <a:rPr lang="ru-RU" sz="1400" dirty="0" err="1"/>
              <a:t>митохондриальной</a:t>
            </a:r>
            <a:r>
              <a:rPr lang="ru-RU" sz="1400" dirty="0"/>
              <a:t> активности в </a:t>
            </a:r>
            <a:r>
              <a:rPr lang="ru-RU" sz="1400" dirty="0" err="1"/>
              <a:t>кардиомиоцитах</a:t>
            </a:r>
            <a:r>
              <a:rPr lang="ru-RU" sz="1400" dirty="0"/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5">
            <a:extLst>
              <a:ext uri="{FF2B5EF4-FFF2-40B4-BE49-F238E27FC236}">
                <a16:creationId xmlns:a16="http://schemas.microsoft.com/office/drawing/2014/main" xmlns="" id="{BFE932CA-B850-4ECE-A216-EAAD8149F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749" y="115888"/>
            <a:ext cx="6871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«Периферический симпатолитический эффект»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</a:t>
            </a: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и замедление клеточного метаболизма у акванавтов ВМФ</a:t>
            </a:r>
          </a:p>
        </p:txBody>
      </p:sp>
      <p:pic>
        <p:nvPicPr>
          <p:cNvPr id="22532" name="Picture 686" descr="Динамика%20МЙБГ%20(в%20дисер)">
            <a:extLst>
              <a:ext uri="{FF2B5EF4-FFF2-40B4-BE49-F238E27FC236}">
                <a16:creationId xmlns:a16="http://schemas.microsoft.com/office/drawing/2014/main" xmlns="" id="{A7F95B2A-10C4-4955-97EC-970325057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79" y="1154113"/>
            <a:ext cx="5215785" cy="278777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Номер слайда 1">
            <a:extLst>
              <a:ext uri="{FF2B5EF4-FFF2-40B4-BE49-F238E27FC236}">
                <a16:creationId xmlns:a16="http://schemas.microsoft.com/office/drawing/2014/main" xmlns="" id="{AA8EE476-17AC-4CBC-95D8-F77E6C929C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B6EA795-A1AE-4352-84EF-A01C45FD40F7}" type="slidenum">
              <a:rPr lang="ru-RU" altLang="ru-RU" sz="12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ru-RU" altLang="ru-RU" sz="12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CE41AEB-7042-454A-B114-359542439AB6}"/>
              </a:ext>
            </a:extLst>
          </p:cNvPr>
          <p:cNvSpPr txBox="1"/>
          <p:nvPr/>
        </p:nvSpPr>
        <p:spPr>
          <a:xfrm>
            <a:off x="1456479" y="4764400"/>
            <a:ext cx="6072366" cy="954107"/>
          </a:xfrm>
          <a:prstGeom prst="rect">
            <a:avLst/>
          </a:prstGeom>
          <a:solidFill>
            <a:srgbClr val="F6FEA8"/>
          </a:solidFill>
          <a:ln w="12700" cmpd="thickThin"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spc="20" dirty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400" spc="20" dirty="0" err="1">
                <a:latin typeface="Arial" panose="020B0604020202020204" pitchFamily="34" charset="0"/>
                <a:cs typeface="Arial" panose="020B0604020202020204" pitchFamily="34" charset="0"/>
              </a:rPr>
              <a:t>адреносцинтиграфии</a:t>
            </a:r>
            <a:r>
              <a:rPr lang="ru-RU" sz="1400" spc="20" dirty="0">
                <a:latin typeface="Arial" panose="020B0604020202020204" pitchFamily="34" charset="0"/>
                <a:cs typeface="Arial" panose="020B0604020202020204" pitchFamily="34" charset="0"/>
              </a:rPr>
              <a:t> у акванавтов выявлено замедление обмена норадреналина на </a:t>
            </a:r>
            <a:r>
              <a:rPr lang="ru-RU" sz="1400" spc="-60" dirty="0">
                <a:latin typeface="Arial" panose="020B0604020202020204" pitchFamily="34" charset="0"/>
                <a:cs typeface="Arial" panose="020B0604020202020204" pitchFamily="34" charset="0"/>
              </a:rPr>
              <a:t>уровне </a:t>
            </a:r>
            <a:r>
              <a:rPr lang="ru-RU" sz="1400" spc="-60" dirty="0" err="1">
                <a:latin typeface="Arial" panose="020B0604020202020204" pitchFamily="34" charset="0"/>
                <a:cs typeface="Arial" panose="020B0604020202020204" pitchFamily="34" charset="0"/>
              </a:rPr>
              <a:t>постганглионарных</a:t>
            </a:r>
            <a:r>
              <a:rPr lang="ru-RU" sz="1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60" dirty="0" err="1">
                <a:latin typeface="Arial" panose="020B0604020202020204" pitchFamily="34" charset="0"/>
                <a:cs typeface="Arial" panose="020B0604020202020204" pitchFamily="34" charset="0"/>
              </a:rPr>
              <a:t>пресинаптических</a:t>
            </a:r>
            <a:r>
              <a:rPr lang="ru-RU" sz="1400" spc="-60" dirty="0">
                <a:latin typeface="Arial" panose="020B0604020202020204" pitchFamily="34" charset="0"/>
                <a:cs typeface="Arial" panose="020B0604020202020204" pitchFamily="34" charset="0"/>
              </a:rPr>
              <a:t> нервных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окончаний без изменения вегетативной регуляции в покое – 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«периферический симпатолитический эффект»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536" name="TextBox 11">
            <a:extLst>
              <a:ext uri="{FF2B5EF4-FFF2-40B4-BE49-F238E27FC236}">
                <a16:creationId xmlns:a16="http://schemas.microsoft.com/office/drawing/2014/main" xmlns="" id="{192786EA-E353-4F79-B655-33348B9E8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4106" y="1154113"/>
            <a:ext cx="4477724" cy="1600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ru-RU" altLang="ru-RU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совокупности с транзиторным снижением перфузии миокарда на фоне высокой работоспособности, торможением синтеза </a:t>
            </a:r>
            <a:r>
              <a:rPr lang="ru-RU" altLang="ru-RU" sz="14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апоптотических</a:t>
            </a:r>
            <a:r>
              <a:rPr lang="ru-RU" altLang="ru-RU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аутоантител</a:t>
            </a:r>
            <a:r>
              <a:rPr lang="ru-RU" altLang="ru-RU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 органам и тканям  описанное явление может свидетельствовать о наличии у акванавтов замедления клеточного метаболизма.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134A3D3-2AD5-6D46-8FCA-FF877F93EF32}"/>
              </a:ext>
            </a:extLst>
          </p:cNvPr>
          <p:cNvSpPr/>
          <p:nvPr/>
        </p:nvSpPr>
        <p:spPr>
          <a:xfrm>
            <a:off x="3760151" y="397127"/>
            <a:ext cx="79693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октября 1938 г.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приказом НК ВМФ и НКЗ СССР было объявлено о формировании Военно-морского факультета при 1-м ЛМИ им. И.П. Павлова.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BE890F5-5EA8-4B20-8C49-1AB1375181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6" y="475003"/>
            <a:ext cx="2785217" cy="278521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C9CF256-9B37-4811-B3D1-E3779F0C050B}"/>
              </a:ext>
            </a:extLst>
          </p:cNvPr>
          <p:cNvSpPr/>
          <p:nvPr/>
        </p:nvSpPr>
        <p:spPr>
          <a:xfrm>
            <a:off x="3760151" y="1612969"/>
            <a:ext cx="79693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1938 год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профессор кафедры факультетской терапии в I ЛМИ. 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Читает параллельный Г.Ф.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Лангу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курс вновь открытому морскому факультету.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BB48706-B30C-4C28-85FB-C6F0B9D50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68" y="4230167"/>
            <a:ext cx="2791805" cy="193213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EC9663A-6201-41C5-A3B2-79D6915EF7B7}"/>
              </a:ext>
            </a:extLst>
          </p:cNvPr>
          <p:cNvSpPr/>
          <p:nvPr/>
        </p:nvSpPr>
        <p:spPr>
          <a:xfrm>
            <a:off x="3760151" y="4180570"/>
            <a:ext cx="7969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1938 год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заведующий кафедрой факультетской терапии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Ленинградского медицинского института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ЛМИ).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Факультетская терапевтическая клиника, которую А.Л. Мясников получил, была открыта на базе больницы им. М.С. Урицкого – тесной, старой, мало подходящей для занятий со студентами и для организации научной работы.</a:t>
            </a:r>
            <a:endParaRPr lang="ru-RU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770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5">
            <a:extLst>
              <a:ext uri="{FF2B5EF4-FFF2-40B4-BE49-F238E27FC236}">
                <a16:creationId xmlns:a16="http://schemas.microsoft.com/office/drawing/2014/main" xmlns="" id="{87F5298E-DFF5-4A07-A22A-7D2F9211D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3904" y="115888"/>
            <a:ext cx="42921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Дисбарогенная</a:t>
            </a: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остеоартропатия</a:t>
            </a: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2" descr="Остеонекрозы%20A1-B3%20-%20вар">
            <a:extLst>
              <a:ext uri="{FF2B5EF4-FFF2-40B4-BE49-F238E27FC236}">
                <a16:creationId xmlns:a16="http://schemas.microsoft.com/office/drawing/2014/main" xmlns="" id="{C2D15B02-B107-4CDF-95E0-22B7CC58B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3916364"/>
            <a:ext cx="3594100" cy="2397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Text Box 3">
            <a:extLst>
              <a:ext uri="{FF2B5EF4-FFF2-40B4-BE49-F238E27FC236}">
                <a16:creationId xmlns:a16="http://schemas.microsoft.com/office/drawing/2014/main" xmlns="" id="{6B032D71-E4B5-470F-AD31-7500C50AC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3573464"/>
            <a:ext cx="67056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Calibri" panose="020F0502020204030204" pitchFamily="34" charset="0"/>
              </a:rPr>
              <a:t>РЕНТГЕНОГРАФИЯ</a:t>
            </a:r>
          </a:p>
        </p:txBody>
      </p:sp>
      <p:pic>
        <p:nvPicPr>
          <p:cNvPr id="23558" name="Picture 2" descr="Остеонекроз%20Незнаева">
            <a:extLst>
              <a:ext uri="{FF2B5EF4-FFF2-40B4-BE49-F238E27FC236}">
                <a16:creationId xmlns:a16="http://schemas.microsoft.com/office/drawing/2014/main" xmlns="" id="{17C52E95-3075-401F-9565-5163D7BDB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8" t="24123" r="28799" b="17395"/>
          <a:stretch>
            <a:fillRect/>
          </a:stretch>
        </p:blipFill>
        <p:spPr bwMode="auto">
          <a:xfrm>
            <a:off x="5859464" y="3917950"/>
            <a:ext cx="1260475" cy="23939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3" descr="Остеонекроз%20Ганенко">
            <a:extLst>
              <a:ext uri="{FF2B5EF4-FFF2-40B4-BE49-F238E27FC236}">
                <a16:creationId xmlns:a16="http://schemas.microsoft.com/office/drawing/2014/main" xmlns="" id="{3A157207-5185-4FE9-B78F-AFDFF399F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7" t="42035" r="34647" b="2304"/>
          <a:stretch>
            <a:fillRect/>
          </a:stretch>
        </p:blipFill>
        <p:spPr bwMode="auto">
          <a:xfrm>
            <a:off x="7188200" y="3935414"/>
            <a:ext cx="1219200" cy="23955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0" name="Text Box 3">
            <a:extLst>
              <a:ext uri="{FF2B5EF4-FFF2-40B4-BE49-F238E27FC236}">
                <a16:creationId xmlns:a16="http://schemas.microsoft.com/office/drawing/2014/main" xmlns="" id="{6C16FA98-A298-4384-A23C-F8AF6C825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400" y="908051"/>
            <a:ext cx="4324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МРТ и КТ</a:t>
            </a:r>
          </a:p>
        </p:txBody>
      </p:sp>
      <p:pic>
        <p:nvPicPr>
          <p:cNvPr id="23561" name="Рисунок 2" descr="Рис 3.jpg">
            <a:extLst>
              <a:ext uri="{FF2B5EF4-FFF2-40B4-BE49-F238E27FC236}">
                <a16:creationId xmlns:a16="http://schemas.microsoft.com/office/drawing/2014/main" xmlns="" id="{7728B4EE-710D-43E1-B34A-3D04A7BC77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216025"/>
            <a:ext cx="4495800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Рисунок 4" descr="Рис 2.1.jpg">
            <a:extLst>
              <a:ext uri="{FF2B5EF4-FFF2-40B4-BE49-F238E27FC236}">
                <a16:creationId xmlns:a16="http://schemas.microsoft.com/office/drawing/2014/main" xmlns="" id="{B315D1FE-9A4A-4590-9351-921EB600B1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5338" r="946" b="11203"/>
          <a:stretch>
            <a:fillRect/>
          </a:stretch>
        </p:blipFill>
        <p:spPr bwMode="auto">
          <a:xfrm>
            <a:off x="8472489" y="3933826"/>
            <a:ext cx="2016125" cy="16240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3" name="Номер слайда 1">
            <a:extLst>
              <a:ext uri="{FF2B5EF4-FFF2-40B4-BE49-F238E27FC236}">
                <a16:creationId xmlns:a16="http://schemas.microsoft.com/office/drawing/2014/main" xmlns="" id="{9FB9DC4D-994A-4239-960D-474D6A3305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EAC67BB-F567-432E-B0B4-53E58B8B4A41}" type="slidenum">
              <a:rPr lang="ru-RU" altLang="ru-RU" sz="12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ru-RU" altLang="ru-RU" sz="12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5" name="TextBox 14">
            <a:extLst>
              <a:ext uri="{FF2B5EF4-FFF2-40B4-BE49-F238E27FC236}">
                <a16:creationId xmlns:a16="http://schemas.microsoft.com/office/drawing/2014/main" xmlns="" id="{6AF328D7-D6E8-4DC5-88A2-58E03902E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1196976"/>
            <a:ext cx="36004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1400" b="0" dirty="0">
                <a:solidFill>
                  <a:schemeClr val="tx1"/>
                </a:solidFill>
                <a:latin typeface="Calibri" panose="020F0502020204030204" pitchFamily="34" charset="0"/>
              </a:rPr>
              <a:t>Кистозная и склеротическая перестройка крупных суставов, нередко с истончением и разрушением кортикального слоя. Внутри кисты выполнены фиброзно-жировым содержимым, что затрудняет интерпретацию результатов рентгенографии. МРТ позволяет получать более точную диагностическую информацию с уточнением локализации, размеров и структуры дефектов.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Прямоугольник 4">
            <a:extLst>
              <a:ext uri="{FF2B5EF4-FFF2-40B4-BE49-F238E27FC236}">
                <a16:creationId xmlns:a16="http://schemas.microsoft.com/office/drawing/2014/main" xmlns="" id="{DF7E7B87-A5C3-438C-9A04-F320702FB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400" y="115888"/>
            <a:ext cx="67436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системы органов дыхания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водолазов и акванавтов</a:t>
            </a:r>
            <a:r>
              <a:rPr lang="en-US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«лёгкое водолаза»</a:t>
            </a:r>
            <a:r>
              <a:rPr lang="en-US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0" name="Picture 2">
            <a:extLst>
              <a:ext uri="{FF2B5EF4-FFF2-40B4-BE49-F238E27FC236}">
                <a16:creationId xmlns:a16="http://schemas.microsoft.com/office/drawing/2014/main" xmlns="" id="{80A40321-A8EF-46E1-A02B-6E4AB54B1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96"/>
          <a:stretch>
            <a:fillRect/>
          </a:stretch>
        </p:blipFill>
        <p:spPr bwMode="auto">
          <a:xfrm>
            <a:off x="2184400" y="1420814"/>
            <a:ext cx="3600450" cy="270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3">
            <a:extLst>
              <a:ext uri="{FF2B5EF4-FFF2-40B4-BE49-F238E27FC236}">
                <a16:creationId xmlns:a16="http://schemas.microsoft.com/office/drawing/2014/main" xmlns="" id="{49BEF978-74C6-4925-A372-81BB0F5B4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439864"/>
            <a:ext cx="2663825" cy="268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4">
            <a:extLst>
              <a:ext uri="{FF2B5EF4-FFF2-40B4-BE49-F238E27FC236}">
                <a16:creationId xmlns:a16="http://schemas.microsoft.com/office/drawing/2014/main" xmlns="" id="{AAE81B01-941D-4832-B5F4-3334C0405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t="5223" r="6686" b="7907"/>
          <a:stretch>
            <a:fillRect/>
          </a:stretch>
        </p:blipFill>
        <p:spPr bwMode="auto">
          <a:xfrm>
            <a:off x="2184401" y="4262438"/>
            <a:ext cx="1922463" cy="194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5">
            <a:extLst>
              <a:ext uri="{FF2B5EF4-FFF2-40B4-BE49-F238E27FC236}">
                <a16:creationId xmlns:a16="http://schemas.microsoft.com/office/drawing/2014/main" xmlns="" id="{B387F083-02B8-4F1E-8FBF-8E16B0DFD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8"/>
          <a:stretch>
            <a:fillRect/>
          </a:stretch>
        </p:blipFill>
        <p:spPr bwMode="auto">
          <a:xfrm>
            <a:off x="4295776" y="4262438"/>
            <a:ext cx="2035175" cy="194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6">
            <a:extLst>
              <a:ext uri="{FF2B5EF4-FFF2-40B4-BE49-F238E27FC236}">
                <a16:creationId xmlns:a16="http://schemas.microsoft.com/office/drawing/2014/main" xmlns="" id="{58D2BC07-5B57-465C-8090-4D6575E00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9" y="4262439"/>
            <a:ext cx="2047875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5" name="Text Box 7">
            <a:extLst>
              <a:ext uri="{FF2B5EF4-FFF2-40B4-BE49-F238E27FC236}">
                <a16:creationId xmlns:a16="http://schemas.microsoft.com/office/drawing/2014/main" xmlns="" id="{89F61259-8CD2-4DB9-B4CF-EA6DF2815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541" y="925097"/>
            <a:ext cx="8301482" cy="3385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Выраженный перибронхиальный пневмофиброз и умеренная эмфизема</a:t>
            </a:r>
          </a:p>
        </p:txBody>
      </p:sp>
      <p:sp>
        <p:nvSpPr>
          <p:cNvPr id="24586" name="Номер слайда 1">
            <a:extLst>
              <a:ext uri="{FF2B5EF4-FFF2-40B4-BE49-F238E27FC236}">
                <a16:creationId xmlns:a16="http://schemas.microsoft.com/office/drawing/2014/main" xmlns="" id="{5E1307C8-77BB-4C7D-9679-164FA06EA3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0008983-317F-4C60-9B64-29867E9995AB}" type="slidenum">
              <a:rPr lang="ru-RU" altLang="ru-RU" sz="12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ru-RU" altLang="ru-RU" sz="12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4587" name="Прямоугольник 11">
            <a:extLst>
              <a:ext uri="{FF2B5EF4-FFF2-40B4-BE49-F238E27FC236}">
                <a16:creationId xmlns:a16="http://schemas.microsoft.com/office/drawing/2014/main" xmlns="" id="{E9FE847C-8169-420B-8DB8-FA08D7288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6519864"/>
            <a:ext cx="79930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военно-морской терапии Военно-медицинской академии им. С.М. Кирова</a:t>
            </a:r>
          </a:p>
        </p:txBody>
      </p:sp>
      <p:sp>
        <p:nvSpPr>
          <p:cNvPr id="24588" name="TextBox 13">
            <a:extLst>
              <a:ext uri="{FF2B5EF4-FFF2-40B4-BE49-F238E27FC236}">
                <a16:creationId xmlns:a16="http://schemas.microsoft.com/office/drawing/2014/main" xmlns="" id="{C713053F-40F6-42DB-A957-6DC325834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8545" y="2901950"/>
            <a:ext cx="240009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Прогрессирование </a:t>
            </a:r>
            <a:r>
              <a:rPr lang="ru-RU" altLang="ru-RU" sz="16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рентгенпризнаков</a:t>
            </a:r>
            <a:r>
              <a:rPr lang="ru-RU" altLang="ru-RU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 эмфиземы и перибронхиального пневмофиброза при снижении скоростных показателей лёгочной вентиляции.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xmlns="" id="{F06EE225-26BE-4CFB-9EBE-5B38D4C41B53}"/>
              </a:ext>
            </a:extLst>
          </p:cNvPr>
          <p:cNvSpPr/>
          <p:nvPr/>
        </p:nvSpPr>
        <p:spPr>
          <a:xfrm flipH="1" flipV="1">
            <a:off x="0" y="1"/>
            <a:ext cx="12192000" cy="6858000"/>
          </a:xfrm>
          <a:prstGeom prst="rtTriangle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619E56-5FDE-460D-A64C-8EBFA89C0531}"/>
              </a:ext>
            </a:extLst>
          </p:cNvPr>
          <p:cNvSpPr txBox="1"/>
          <p:nvPr/>
        </p:nvSpPr>
        <p:spPr>
          <a:xfrm>
            <a:off x="1598064" y="227412"/>
            <a:ext cx="1000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spc="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МЕДИЦИНСКАЯ И СОЦИАЛЬНАЯ ЗНАЧИМОСТЬ НИЗ </a:t>
            </a:r>
          </a:p>
          <a:p>
            <a:pPr algn="ctr">
              <a:defRPr/>
            </a:pPr>
            <a:r>
              <a:rPr lang="ru-RU" sz="2000" b="1" spc="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(ОФИЦЕРЫ И ПРАПОРЩИКИ)</a:t>
            </a:r>
          </a:p>
        </p:txBody>
      </p:sp>
      <p:graphicFrame>
        <p:nvGraphicFramePr>
          <p:cNvPr id="6" name="Диаграмма 7">
            <a:extLst>
              <a:ext uri="{FF2B5EF4-FFF2-40B4-BE49-F238E27FC236}">
                <a16:creationId xmlns:a16="http://schemas.microsoft.com/office/drawing/2014/main" xmlns="" id="{509140EC-E37D-4ED9-AE28-68E430FFFA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0289082"/>
              </p:ext>
            </p:extLst>
          </p:nvPr>
        </p:nvGraphicFramePr>
        <p:xfrm>
          <a:off x="619220" y="1623187"/>
          <a:ext cx="3887692" cy="2621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7">
            <a:extLst>
              <a:ext uri="{FF2B5EF4-FFF2-40B4-BE49-F238E27FC236}">
                <a16:creationId xmlns:a16="http://schemas.microsoft.com/office/drawing/2014/main" xmlns="" id="{976A0640-0C60-4EEF-A704-FB908A08C368}"/>
              </a:ext>
            </a:extLst>
          </p:cNvPr>
          <p:cNvGraphicFramePr>
            <a:graphicFrameLocks/>
          </p:cNvGraphicFramePr>
          <p:nvPr/>
        </p:nvGraphicFramePr>
        <p:xfrm>
          <a:off x="7942964" y="1458005"/>
          <a:ext cx="3983039" cy="2850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0D941185-A6BD-40A7-B421-EFD91BB997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2604488"/>
              </p:ext>
            </p:extLst>
          </p:nvPr>
        </p:nvGraphicFramePr>
        <p:xfrm>
          <a:off x="55941" y="4475841"/>
          <a:ext cx="4617048" cy="2396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7">
            <a:extLst>
              <a:ext uri="{FF2B5EF4-FFF2-40B4-BE49-F238E27FC236}">
                <a16:creationId xmlns:a16="http://schemas.microsoft.com/office/drawing/2014/main" xmlns="" id="{510E29E0-A45F-4505-94AD-4E2270C2D2D1}"/>
              </a:ext>
            </a:extLst>
          </p:cNvPr>
          <p:cNvGraphicFramePr>
            <a:graphicFrameLocks/>
          </p:cNvGraphicFramePr>
          <p:nvPr/>
        </p:nvGraphicFramePr>
        <p:xfrm>
          <a:off x="7620000" y="4389303"/>
          <a:ext cx="4567025" cy="2483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6B91BF49-F578-4D85-9FE3-6A07B57AAA79}"/>
              </a:ext>
            </a:extLst>
          </p:cNvPr>
          <p:cNvGrpSpPr/>
          <p:nvPr/>
        </p:nvGrpSpPr>
        <p:grpSpPr>
          <a:xfrm>
            <a:off x="3907018" y="2241629"/>
            <a:ext cx="4794374" cy="3930950"/>
            <a:chOff x="3949026" y="2238539"/>
            <a:chExt cx="4794374" cy="3930950"/>
          </a:xfrm>
        </p:grpSpPr>
        <p:grpSp>
          <p:nvGrpSpPr>
            <p:cNvPr id="10" name="Группа 20">
              <a:extLst>
                <a:ext uri="{FF2B5EF4-FFF2-40B4-BE49-F238E27FC236}">
                  <a16:creationId xmlns:a16="http://schemas.microsoft.com/office/drawing/2014/main" xmlns="" id="{8EC149D1-F1D5-4006-9CB7-CEB146BD52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9026" y="2238539"/>
              <a:ext cx="4794374" cy="3589395"/>
              <a:chOff x="3743838" y="2204164"/>
              <a:chExt cx="3241025" cy="3589046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xmlns="" id="{DB640F39-3F79-4A12-8231-C067517BF936}"/>
                  </a:ext>
                </a:extLst>
              </p:cNvPr>
              <p:cNvSpPr/>
              <p:nvPr/>
            </p:nvSpPr>
            <p:spPr bwMode="auto">
              <a:xfrm>
                <a:off x="3743838" y="2204164"/>
                <a:ext cx="3241025" cy="237585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dirty="0">
                    <a:solidFill>
                      <a:schemeClr val="tx1"/>
                    </a:solidFill>
                    <a:latin typeface="Calibri"/>
                  </a:rPr>
                  <a:t>         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ru-RU" sz="1600" dirty="0">
                    <a:solidFill>
                      <a:schemeClr val="tx1"/>
                    </a:solidFill>
                    <a:latin typeface="Calibri"/>
                  </a:rPr>
                  <a:t>                 </a:t>
                </a:r>
                <a:r>
                  <a:rPr lang="ru-RU" sz="1500" b="1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болезни органов дыхания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ru-RU" sz="1500" b="1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              болезни костно-мышечной системы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ru-RU" sz="1500" b="1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              болезни кожи и подкожной клетчатки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ru-RU" sz="1500" b="1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              болезни органов пищеварения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ru-RU" sz="1500" b="1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              болезни органов кровообращения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ru-RU" sz="1500" b="1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              болезни нервной системы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ru-RU" sz="1500" b="1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              травмы и отравления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ru-RU" sz="1500" b="1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              психические расстройства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ru-RU" sz="1500" b="1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              болезни эндокринной системы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ru-RU" sz="1500" b="1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              новообразования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ru-RU" sz="1500" b="1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              прочие</a:t>
                </a:r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xmlns="" id="{168217C7-9313-4D9F-8F3F-78E95DF0F2EC}"/>
                  </a:ext>
                </a:extLst>
              </p:cNvPr>
              <p:cNvSpPr/>
              <p:nvPr/>
            </p:nvSpPr>
            <p:spPr bwMode="auto">
              <a:xfrm>
                <a:off x="4021445" y="3254094"/>
                <a:ext cx="122262" cy="1238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prstClr val="black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xmlns="" id="{B026A66A-7D2C-4D1C-A75D-74CA381DA7F6}"/>
                  </a:ext>
                </a:extLst>
              </p:cNvPr>
              <p:cNvSpPr/>
              <p:nvPr/>
            </p:nvSpPr>
            <p:spPr bwMode="auto">
              <a:xfrm>
                <a:off x="4021445" y="3595406"/>
                <a:ext cx="122262" cy="123813"/>
              </a:xfrm>
              <a:prstGeom prst="rect">
                <a:avLst/>
              </a:prstGeom>
              <a:solidFill>
                <a:srgbClr val="339933"/>
              </a:solidFill>
              <a:ln w="12700">
                <a:solidFill>
                  <a:prstClr val="black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xmlns="" id="{A05B3854-9CD5-4AE4-BD07-5DD147FF59EE}"/>
                  </a:ext>
                </a:extLst>
              </p:cNvPr>
              <p:cNvSpPr/>
              <p:nvPr/>
            </p:nvSpPr>
            <p:spPr bwMode="auto">
              <a:xfrm>
                <a:off x="4018544" y="4289723"/>
                <a:ext cx="122263" cy="123813"/>
              </a:xfrm>
              <a:prstGeom prst="rect">
                <a:avLst/>
              </a:prstGeom>
              <a:solidFill>
                <a:srgbClr val="00B0F0"/>
              </a:solidFill>
              <a:ln w="12700">
                <a:solidFill>
                  <a:prstClr val="black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xmlns="" id="{28A7B026-957F-4AE5-9812-E60AE296963C}"/>
                  </a:ext>
                </a:extLst>
              </p:cNvPr>
              <p:cNvSpPr/>
              <p:nvPr/>
            </p:nvSpPr>
            <p:spPr bwMode="auto">
              <a:xfrm>
                <a:off x="4021446" y="2566165"/>
                <a:ext cx="122262" cy="123813"/>
              </a:xfrm>
              <a:prstGeom prst="rect">
                <a:avLst/>
              </a:prstGeom>
              <a:solidFill>
                <a:srgbClr val="0070C0"/>
              </a:solidFill>
              <a:ln w="12700">
                <a:solidFill>
                  <a:prstClr val="black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xmlns="" id="{822B14F4-C326-4185-9D0F-38CF64D053D3}"/>
                  </a:ext>
                </a:extLst>
              </p:cNvPr>
              <p:cNvSpPr/>
              <p:nvPr/>
            </p:nvSpPr>
            <p:spPr bwMode="auto">
              <a:xfrm>
                <a:off x="4021446" y="2926878"/>
                <a:ext cx="122262" cy="123813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prstClr val="black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xmlns="" id="{BFB84726-0E8B-4E22-883D-B527BF614BA2}"/>
                  </a:ext>
                </a:extLst>
              </p:cNvPr>
              <p:cNvSpPr/>
              <p:nvPr/>
            </p:nvSpPr>
            <p:spPr bwMode="auto">
              <a:xfrm>
                <a:off x="4018939" y="3952345"/>
                <a:ext cx="122262" cy="1238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prstClr val="black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xmlns="" id="{0568C105-2F0F-4A47-AF5A-4676C2444B18}"/>
                  </a:ext>
                </a:extLst>
              </p:cNvPr>
              <p:cNvSpPr/>
              <p:nvPr/>
            </p:nvSpPr>
            <p:spPr bwMode="auto">
              <a:xfrm>
                <a:off x="4023114" y="4656263"/>
                <a:ext cx="122263" cy="123813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prstClr val="black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xmlns="" id="{D739C9F4-145B-47DD-BE62-E82460019778}"/>
                  </a:ext>
                </a:extLst>
              </p:cNvPr>
              <p:cNvSpPr/>
              <p:nvPr/>
            </p:nvSpPr>
            <p:spPr bwMode="auto">
              <a:xfrm>
                <a:off x="4014808" y="4999378"/>
                <a:ext cx="122263" cy="123813"/>
              </a:xfrm>
              <a:prstGeom prst="rect">
                <a:avLst/>
              </a:prstGeom>
              <a:solidFill>
                <a:srgbClr val="7030A0"/>
              </a:solidFill>
              <a:ln w="12700">
                <a:solidFill>
                  <a:prstClr val="black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xmlns="" id="{631176A4-FCCA-438A-B1BB-0A86FFC5BC08}"/>
                  </a:ext>
                </a:extLst>
              </p:cNvPr>
              <p:cNvSpPr/>
              <p:nvPr/>
            </p:nvSpPr>
            <p:spPr bwMode="auto">
              <a:xfrm>
                <a:off x="4014808" y="5334388"/>
                <a:ext cx="122263" cy="12381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prstClr val="black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xmlns="" id="{1A8E9FE7-8CA2-4197-A6BC-46212D4E658E}"/>
                  </a:ext>
                </a:extLst>
              </p:cNvPr>
              <p:cNvSpPr/>
              <p:nvPr/>
            </p:nvSpPr>
            <p:spPr bwMode="auto">
              <a:xfrm>
                <a:off x="4014808" y="5669397"/>
                <a:ext cx="122262" cy="12381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2700">
                <a:solidFill>
                  <a:prstClr val="black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  <a:latin typeface="Calibri"/>
                </a:endParaRPr>
              </a:p>
            </p:txBody>
          </p:sp>
        </p:grp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xmlns="" id="{F3D96F33-5189-43AB-A09A-8D67047A8F7C}"/>
                </a:ext>
              </a:extLst>
            </p:cNvPr>
            <p:cNvSpPr/>
            <p:nvPr/>
          </p:nvSpPr>
          <p:spPr bwMode="auto">
            <a:xfrm>
              <a:off x="4356407" y="6045664"/>
              <a:ext cx="187412" cy="12382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2700">
              <a:solidFill>
                <a:prstClr val="black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Calibri"/>
              </a:endParaRPr>
            </a:p>
          </p:txBody>
        </p:sp>
      </p:grp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E41629CF-1D9F-4388-BEAC-9B1EA5AAD5A3}"/>
              </a:ext>
            </a:extLst>
          </p:cNvPr>
          <p:cNvSpPr/>
          <p:nvPr/>
        </p:nvSpPr>
        <p:spPr>
          <a:xfrm>
            <a:off x="643036" y="1275438"/>
            <a:ext cx="3715287" cy="405358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ПЕРВИЧНАЯ ЗАБОЛЕВАЕМОСТЬ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CC5A740A-C7C0-4D3B-A399-62F2FD30D29C}"/>
              </a:ext>
            </a:extLst>
          </p:cNvPr>
          <p:cNvSpPr/>
          <p:nvPr/>
        </p:nvSpPr>
        <p:spPr>
          <a:xfrm>
            <a:off x="8221463" y="1275438"/>
            <a:ext cx="3327501" cy="405358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  <a:latin typeface="Franklin Gothic Medium" panose="020B0603020102020204" pitchFamily="34" charset="0"/>
              </a:rPr>
              <a:t>Трудопотери</a:t>
            </a:r>
            <a:endParaRPr lang="ru-RU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xmlns="" id="{695447F2-6AF1-4B98-AC99-271310A23E9F}"/>
              </a:ext>
            </a:extLst>
          </p:cNvPr>
          <p:cNvSpPr/>
          <p:nvPr/>
        </p:nvSpPr>
        <p:spPr>
          <a:xfrm>
            <a:off x="8270732" y="3983945"/>
            <a:ext cx="3327501" cy="405358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СМЕРТНОСТЬ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xmlns="" id="{AE31F5A0-DF1B-4829-A9F6-909AF4D87EF6}"/>
              </a:ext>
            </a:extLst>
          </p:cNvPr>
          <p:cNvSpPr/>
          <p:nvPr/>
        </p:nvSpPr>
        <p:spPr>
          <a:xfrm>
            <a:off x="654478" y="4013915"/>
            <a:ext cx="3327501" cy="405358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УВОЛЬНЯЕМОСТЬ</a:t>
            </a:r>
          </a:p>
        </p:txBody>
      </p:sp>
    </p:spTree>
    <p:extLst>
      <p:ext uri="{BB962C8B-B14F-4D97-AF65-F5344CB8AC3E}">
        <p14:creationId xmlns:p14="http://schemas.microsoft.com/office/powerpoint/2010/main" val="189215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>
        <p:bldAsOne/>
      </p:bldGraphic>
      <p:bldGraphic spid="7" grpId="0">
        <p:bldAsOne/>
      </p:bldGraphic>
      <p:bldGraphic spid="8" grpId="0">
        <p:bldAsOne/>
      </p:bldGraphic>
      <p:bldGraphic spid="9" grpId="0">
        <p:bldAsOne/>
      </p:bldGraphic>
      <p:bldP spid="24" grpId="0" animBg="1"/>
      <p:bldP spid="26" grpId="0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xmlns="" id="{F06EE225-26BE-4CFB-9EBE-5B38D4C41B53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prstGeom prst="rtTriangle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619E56-5FDE-460D-A64C-8EBFA89C0531}"/>
              </a:ext>
            </a:extLst>
          </p:cNvPr>
          <p:cNvSpPr txBox="1"/>
          <p:nvPr/>
        </p:nvSpPr>
        <p:spPr>
          <a:xfrm>
            <a:off x="1135912" y="189024"/>
            <a:ext cx="101616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spc="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РАСПРОСТРАНЕННОСТЬ ФР РАЗВИТИЯ ССЗ В ВС И СРЕДИ НАСЕЛЕНИЯ РФ  (%)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956E2A1E-44B0-422A-9E12-A893BC64CD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400978"/>
              </p:ext>
            </p:extLst>
          </p:nvPr>
        </p:nvGraphicFramePr>
        <p:xfrm>
          <a:off x="1549193" y="1842477"/>
          <a:ext cx="9093613" cy="3173046"/>
        </p:xfrm>
        <a:graphic>
          <a:graphicData uri="http://schemas.openxmlformats.org/drawingml/2006/table">
            <a:tbl>
              <a:tblPr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6005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77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653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90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ФР</a:t>
                      </a:r>
                    </a:p>
                  </a:txBody>
                  <a:tcPr marL="6959" marR="6959" marT="94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В ВС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 РФ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</a:txBody>
                  <a:tcPr marL="6985" marR="698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НАСЕЛЕНИЕ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 РФ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</a:txBody>
                  <a:tcPr marL="6985" marR="698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7291">
                <a:tc>
                  <a:txBody>
                    <a:bodyPr/>
                    <a:lstStyle/>
                    <a:p>
                      <a:pPr algn="l" fontAlgn="b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Курение</a:t>
                      </a:r>
                      <a:endParaRPr lang="ru-RU" sz="1800" b="1" dirty="0"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</a:txBody>
                  <a:tcPr marL="6959" marR="6959" marT="94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63,8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</a:txBody>
                  <a:tcPr marL="6985" marR="698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6985" marR="698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7291">
                <a:tc>
                  <a:txBody>
                    <a:bodyPr/>
                    <a:lstStyle/>
                    <a:p>
                      <a:pPr algn="l" fontAlgn="b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Ожирение</a:t>
                      </a:r>
                      <a:endParaRPr lang="ru-RU" sz="1800" b="1" dirty="0"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</a:txBody>
                  <a:tcPr marL="6959" marR="6959" marT="94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</a:txBody>
                  <a:tcPr marL="6985" marR="698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6985" marR="698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1838">
                <a:tc>
                  <a:txBody>
                    <a:bodyPr/>
                    <a:lstStyle/>
                    <a:p>
                      <a:pPr algn="l" fontAlgn="b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Дислипидемия </a:t>
                      </a:r>
                      <a:endParaRPr lang="ru-RU" sz="1800" b="1" dirty="0"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</a:txBody>
                  <a:tcPr marL="6959" marR="6959" marT="94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54,8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</a:txBody>
                  <a:tcPr marL="6985" marR="698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marL="6985" marR="698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1949">
                <a:tc>
                  <a:txBody>
                    <a:bodyPr/>
                    <a:lstStyle/>
                    <a:p>
                      <a:pPr algn="l" fontAlgn="b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АГ</a:t>
                      </a:r>
                      <a:endParaRPr lang="ru-RU" sz="1800" b="1" dirty="0"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</a:txBody>
                  <a:tcPr marL="6959" marR="6959" marT="94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14,6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</a:txBody>
                  <a:tcPr marL="6985" marR="698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6985" marR="698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1838">
                <a:tc>
                  <a:txBody>
                    <a:bodyPr/>
                    <a:lstStyle/>
                    <a:p>
                      <a:pPr algn="l" fontAlgn="b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Хронический стресс</a:t>
                      </a:r>
                      <a:endParaRPr lang="ru-RU" sz="1800" b="1" dirty="0"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</a:txBody>
                  <a:tcPr marL="6959" marR="6959" marT="94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30-50</a:t>
                      </a:r>
                      <a:endParaRPr lang="ru-RU" sz="1800" b="0" dirty="0"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</a:txBody>
                  <a:tcPr marL="6985" marR="698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30-70</a:t>
                      </a:r>
                    </a:p>
                  </a:txBody>
                  <a:tcPr marL="6985" marR="698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1949">
                <a:tc>
                  <a:txBody>
                    <a:bodyPr/>
                    <a:lstStyle/>
                    <a:p>
                      <a:pPr algn="l" fontAlgn="b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Гипергликемия/СД</a:t>
                      </a:r>
                      <a:endParaRPr lang="ru-RU" sz="1800" b="1" dirty="0"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</a:txBody>
                  <a:tcPr marL="6959" marR="6959" marT="94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0,035/0,008</a:t>
                      </a:r>
                      <a:endParaRPr lang="ru-RU" sz="1800" b="0" dirty="0"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</a:txBody>
                  <a:tcPr marL="6985" marR="698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985" marR="698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Скругленный прямоугольник 7">
            <a:extLst>
              <a:ext uri="{FF2B5EF4-FFF2-40B4-BE49-F238E27FC236}">
                <a16:creationId xmlns:a16="http://schemas.microsoft.com/office/drawing/2014/main" xmlns="" id="{BFB52A9B-8267-4020-B837-2EE8F9944009}"/>
              </a:ext>
            </a:extLst>
          </p:cNvPr>
          <p:cNvSpPr/>
          <p:nvPr/>
        </p:nvSpPr>
        <p:spPr>
          <a:xfrm>
            <a:off x="1549193" y="5305250"/>
            <a:ext cx="9093613" cy="1214422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</a:gradFill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ДОПОЛНИТЕЛЬНЫМ ФР РАЗВИТИЯ НИЗ В ВС ЯВЛЯЕТСЯ СПЕЦИФИЧЕСКОЕ ВОЗДЕЙСТВИЕ </a:t>
            </a:r>
            <a:r>
              <a:rPr lang="ru-RU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ФАКТОРОВ ВОЕННОГО ТРУДА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ОРГАНИЗМ ВОЕННОСЛУЖАЩЕГО</a:t>
            </a:r>
          </a:p>
        </p:txBody>
      </p:sp>
    </p:spTree>
    <p:extLst>
      <p:ext uri="{BB962C8B-B14F-4D97-AF65-F5344CB8AC3E}">
        <p14:creationId xmlns:p14="http://schemas.microsoft.com/office/powerpoint/2010/main" val="6973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xmlns="" id="{F06EE225-26BE-4CFB-9EBE-5B38D4C41B53}"/>
              </a:ext>
            </a:extLst>
          </p:cNvPr>
          <p:cNvSpPr/>
          <p:nvPr/>
        </p:nvSpPr>
        <p:spPr>
          <a:xfrm flipH="1" flipV="1">
            <a:off x="0" y="1"/>
            <a:ext cx="12192000" cy="6858000"/>
          </a:xfrm>
          <a:prstGeom prst="rtTriangle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619E56-5FDE-460D-A64C-8EBFA89C0531}"/>
              </a:ext>
            </a:extLst>
          </p:cNvPr>
          <p:cNvSpPr txBox="1"/>
          <p:nvPr/>
        </p:nvSpPr>
        <p:spPr>
          <a:xfrm>
            <a:off x="730197" y="107625"/>
            <a:ext cx="114662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spc="600" dirty="0">
                <a:solidFill>
                  <a:schemeClr val="bg1">
                    <a:lumMod val="95000"/>
                  </a:schemeClr>
                </a:solidFill>
                <a:latin typeface="Oswald" panose="02000303000000000000" pitchFamily="2" charset="-52"/>
              </a:rPr>
              <a:t>ВОЗДЕЙСТВИЕ </a:t>
            </a:r>
            <a:br>
              <a:rPr lang="ru-RU" sz="2600" spc="600" dirty="0">
                <a:solidFill>
                  <a:schemeClr val="bg1">
                    <a:lumMod val="95000"/>
                  </a:schemeClr>
                </a:solidFill>
                <a:latin typeface="Oswald" panose="02000303000000000000" pitchFamily="2" charset="-52"/>
              </a:rPr>
            </a:br>
            <a:r>
              <a:rPr lang="ru-RU" sz="2600" spc="600" dirty="0">
                <a:solidFill>
                  <a:schemeClr val="bg1">
                    <a:lumMod val="95000"/>
                  </a:schemeClr>
                </a:solidFill>
                <a:latin typeface="Oswald" panose="02000303000000000000" pitchFamily="2" charset="-52"/>
              </a:rPr>
              <a:t>ВРЕДНЫХ ФАКТОРОВ ВОЕННОГО ТРУДА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9AEF98D2-F304-45E3-BBD5-E1E318A76305}"/>
              </a:ext>
            </a:extLst>
          </p:cNvPr>
          <p:cNvSpPr/>
          <p:nvPr/>
        </p:nvSpPr>
        <p:spPr>
          <a:xfrm>
            <a:off x="380169" y="1721881"/>
            <a:ext cx="2548327" cy="4946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Перепады барометрического давления</a:t>
            </a:r>
            <a:endParaRPr lang="ru-RU" sz="12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8EC48EBA-E5F6-41A7-8163-51685C17E877}"/>
              </a:ext>
            </a:extLst>
          </p:cNvPr>
          <p:cNvSpPr/>
          <p:nvPr/>
        </p:nvSpPr>
        <p:spPr>
          <a:xfrm>
            <a:off x="389735" y="2327164"/>
            <a:ext cx="2548327" cy="4946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Снижение атмосферного и парциального давления О</a:t>
            </a:r>
            <a:r>
              <a:rPr lang="ru-RU" sz="1200" b="1" baseline="-25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ru-RU" sz="1200" baseline="-250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D5AD392D-1608-4E7E-8FEE-00A08916DE42}"/>
              </a:ext>
            </a:extLst>
          </p:cNvPr>
          <p:cNvSpPr/>
          <p:nvPr/>
        </p:nvSpPr>
        <p:spPr>
          <a:xfrm>
            <a:off x="405122" y="2928303"/>
            <a:ext cx="2548327" cy="4946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Механические колебания и ускорения</a:t>
            </a:r>
            <a:endParaRPr lang="ru-RU" sz="12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5ED238FC-F71C-432E-8276-4F66FA09C56D}"/>
              </a:ext>
            </a:extLst>
          </p:cNvPr>
          <p:cNvSpPr/>
          <p:nvPr/>
        </p:nvSpPr>
        <p:spPr>
          <a:xfrm>
            <a:off x="405122" y="3504318"/>
            <a:ext cx="2548327" cy="4946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Шумы, вибрация</a:t>
            </a:r>
            <a:endParaRPr lang="ru-RU" sz="12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F8D8D7BF-2FEB-449C-BB4D-3265636099D1}"/>
              </a:ext>
            </a:extLst>
          </p:cNvPr>
          <p:cNvSpPr/>
          <p:nvPr/>
        </p:nvSpPr>
        <p:spPr>
          <a:xfrm>
            <a:off x="405122" y="4102579"/>
            <a:ext cx="2548327" cy="4946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Отсутствие (недостаток) УФО</a:t>
            </a:r>
            <a:endParaRPr lang="ru-RU" sz="12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6EA23779-8080-48BB-9D17-6D1FC672EA95}"/>
              </a:ext>
            </a:extLst>
          </p:cNvPr>
          <p:cNvSpPr/>
          <p:nvPr/>
        </p:nvSpPr>
        <p:spPr>
          <a:xfrm>
            <a:off x="389735" y="4707403"/>
            <a:ext cx="2548327" cy="4946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Снижение температуры окружающей среды</a:t>
            </a:r>
            <a:endParaRPr lang="ru-RU" sz="12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AE8B2F3B-6D03-489C-8A2A-FD924CD80E2C}"/>
              </a:ext>
            </a:extLst>
          </p:cNvPr>
          <p:cNvSpPr/>
          <p:nvPr/>
        </p:nvSpPr>
        <p:spPr>
          <a:xfrm>
            <a:off x="405121" y="5283418"/>
            <a:ext cx="2548327" cy="4946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ИИ, воздействие РА веществ</a:t>
            </a:r>
            <a:endParaRPr lang="ru-RU" sz="12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8CEC3801-ED6B-425C-AF80-E80EEC48A629}"/>
              </a:ext>
            </a:extLst>
          </p:cNvPr>
          <p:cNvSpPr/>
          <p:nvPr/>
        </p:nvSpPr>
        <p:spPr>
          <a:xfrm>
            <a:off x="405121" y="5864701"/>
            <a:ext cx="2548327" cy="4946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Электромагнитное</a:t>
            </a:r>
            <a:br>
              <a:rPr lang="ru-RU" sz="12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12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излучение</a:t>
            </a:r>
            <a:endParaRPr lang="ru-RU" sz="12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437BBEE5-CD5A-49DC-929D-21A7D3659B25}"/>
              </a:ext>
            </a:extLst>
          </p:cNvPr>
          <p:cNvSpPr/>
          <p:nvPr/>
        </p:nvSpPr>
        <p:spPr>
          <a:xfrm>
            <a:off x="3285435" y="1742061"/>
            <a:ext cx="2548327" cy="494675"/>
          </a:xfrm>
          <a:prstGeom prst="roundRect">
            <a:avLst/>
          </a:prstGeom>
          <a:solidFill>
            <a:srgbClr val="00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Искусственная газовая среда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5B246C35-2725-499F-8EDD-944CA7533178}"/>
              </a:ext>
            </a:extLst>
          </p:cNvPr>
          <p:cNvSpPr/>
          <p:nvPr/>
        </p:nvSpPr>
        <p:spPr>
          <a:xfrm>
            <a:off x="3285434" y="2399785"/>
            <a:ext cx="2548327" cy="494675"/>
          </a:xfrm>
          <a:prstGeom prst="roundRect">
            <a:avLst/>
          </a:prstGeom>
          <a:solidFill>
            <a:srgbClr val="00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b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Конденсаты выхлопных газов</a:t>
            </a:r>
            <a:endParaRPr lang="ru-RU" sz="1200" b="1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9E312F72-F5B5-4663-B26A-084AE1161DE1}"/>
              </a:ext>
            </a:extLst>
          </p:cNvPr>
          <p:cNvSpPr/>
          <p:nvPr/>
        </p:nvSpPr>
        <p:spPr>
          <a:xfrm>
            <a:off x="3280953" y="3035080"/>
            <a:ext cx="2548327" cy="494675"/>
          </a:xfrm>
          <a:prstGeom prst="roundRect">
            <a:avLst/>
          </a:prstGeom>
          <a:solidFill>
            <a:srgbClr val="00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Компоненты ракетных топлив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BF883CDF-CC0F-41A0-A963-05C31D427926}"/>
              </a:ext>
            </a:extLst>
          </p:cNvPr>
          <p:cNvSpPr/>
          <p:nvPr/>
        </p:nvSpPr>
        <p:spPr>
          <a:xfrm>
            <a:off x="3280953" y="3636510"/>
            <a:ext cx="2548327" cy="1204493"/>
          </a:xfrm>
          <a:prstGeom prst="roundRect">
            <a:avLst/>
          </a:prstGeom>
          <a:solidFill>
            <a:srgbClr val="00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b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Высокотоксичные вещества, токсичные химикаты, относящиеся к химическому оружию</a:t>
            </a:r>
            <a:r>
              <a:rPr lang="ru-RU" sz="120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ru-RU" sz="12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864420C2-E953-4037-94B3-D3DB7D3741C5}"/>
              </a:ext>
            </a:extLst>
          </p:cNvPr>
          <p:cNvSpPr/>
          <p:nvPr/>
        </p:nvSpPr>
        <p:spPr>
          <a:xfrm>
            <a:off x="6171850" y="1921550"/>
            <a:ext cx="2548327" cy="100675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Работа с микроорганизмами </a:t>
            </a:r>
            <a:r>
              <a:rPr lang="en-US" sz="12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I </a:t>
            </a:r>
            <a:r>
              <a:rPr lang="ru-RU" sz="12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и </a:t>
            </a:r>
            <a:r>
              <a:rPr lang="en-US" sz="12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II</a:t>
            </a:r>
            <a:r>
              <a:rPr lang="ru-RU" sz="12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групп патогенности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C0C50B99-27DA-4E41-8B4B-4F3B26CB882E}"/>
              </a:ext>
            </a:extLst>
          </p:cNvPr>
          <p:cNvSpPr/>
          <p:nvPr/>
        </p:nvSpPr>
        <p:spPr>
          <a:xfrm>
            <a:off x="9081796" y="1950020"/>
            <a:ext cx="2548327" cy="494675"/>
          </a:xfrm>
          <a:prstGeom prst="roundRect">
            <a:avLst/>
          </a:prstGeom>
          <a:solidFill>
            <a:srgbClr val="A162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Высокое нервно-эмоциональное напряжение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A06C9E00-CDBC-4B4C-8F02-4A453050B339}"/>
              </a:ext>
            </a:extLst>
          </p:cNvPr>
          <p:cNvSpPr/>
          <p:nvPr/>
        </p:nvSpPr>
        <p:spPr>
          <a:xfrm>
            <a:off x="9111640" y="2619272"/>
            <a:ext cx="2548327" cy="637976"/>
          </a:xfrm>
          <a:prstGeom prst="roundRect">
            <a:avLst/>
          </a:prstGeom>
          <a:solidFill>
            <a:srgbClr val="A162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b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Изоляция с относительной сенсорной и социальной депривацией</a:t>
            </a:r>
            <a:endParaRPr lang="ru-RU" sz="1200" b="1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334466F2-5219-4EAF-81D0-37F4C79E2762}"/>
              </a:ext>
            </a:extLst>
          </p:cNvPr>
          <p:cNvSpPr/>
          <p:nvPr/>
        </p:nvSpPr>
        <p:spPr>
          <a:xfrm>
            <a:off x="9081796" y="3443026"/>
            <a:ext cx="2548327" cy="494675"/>
          </a:xfrm>
          <a:prstGeom prst="roundRect">
            <a:avLst/>
          </a:prstGeom>
          <a:solidFill>
            <a:srgbClr val="A162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b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Гиподинамия и гипокинезия</a:t>
            </a:r>
            <a:endParaRPr lang="ru-RU" sz="1200" b="1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92E7FEE6-250E-42F0-917F-A6A4A241F2D7}"/>
              </a:ext>
            </a:extLst>
          </p:cNvPr>
          <p:cNvSpPr/>
          <p:nvPr/>
        </p:nvSpPr>
        <p:spPr>
          <a:xfrm>
            <a:off x="9081796" y="4113767"/>
            <a:ext cx="2548327" cy="494675"/>
          </a:xfrm>
          <a:prstGeom prst="roundRect">
            <a:avLst/>
          </a:prstGeom>
          <a:solidFill>
            <a:srgbClr val="A162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b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Нарушенный суточный цикл в связи с ночной занятостью</a:t>
            </a:r>
            <a:endParaRPr lang="ru-RU" sz="1200" b="1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B30B5EE4-9E85-4F98-856A-731FA35196C8}"/>
              </a:ext>
            </a:extLst>
          </p:cNvPr>
          <p:cNvGrpSpPr/>
          <p:nvPr/>
        </p:nvGrpSpPr>
        <p:grpSpPr>
          <a:xfrm>
            <a:off x="384419" y="1003698"/>
            <a:ext cx="2548327" cy="494675"/>
            <a:chOff x="384419" y="973718"/>
            <a:chExt cx="2548327" cy="49467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xmlns="" id="{BDE4AEEB-734E-487C-90F6-ADE3421FA943}"/>
                </a:ext>
              </a:extLst>
            </p:cNvPr>
            <p:cNvSpPr/>
            <p:nvPr/>
          </p:nvSpPr>
          <p:spPr>
            <a:xfrm>
              <a:off x="384419" y="973718"/>
              <a:ext cx="2548327" cy="49467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2EF60E76-A58E-48DA-BD77-1211865FAF6E}"/>
                </a:ext>
              </a:extLst>
            </p:cNvPr>
            <p:cNvSpPr txBox="1"/>
            <p:nvPr/>
          </p:nvSpPr>
          <p:spPr>
            <a:xfrm>
              <a:off x="646185" y="1029400"/>
              <a:ext cx="20662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SemiBold Condensed" panose="020B0502040204020203" pitchFamily="34" charset="0"/>
                </a:rPr>
                <a:t>ФИЗИЧЕСКИЕ ФАКТОРЫ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54D427EE-F1AF-4BA2-9974-2F379A13E0F0}"/>
              </a:ext>
            </a:extLst>
          </p:cNvPr>
          <p:cNvGrpSpPr/>
          <p:nvPr/>
        </p:nvGrpSpPr>
        <p:grpSpPr>
          <a:xfrm>
            <a:off x="3285436" y="1004445"/>
            <a:ext cx="2548327" cy="494675"/>
            <a:chOff x="3285436" y="1004445"/>
            <a:chExt cx="2548327" cy="494675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xmlns="" id="{D7E554F1-7DD8-4E45-91B3-3ACD70E1301E}"/>
                </a:ext>
              </a:extLst>
            </p:cNvPr>
            <p:cNvSpPr/>
            <p:nvPr/>
          </p:nvSpPr>
          <p:spPr>
            <a:xfrm>
              <a:off x="3285436" y="1004445"/>
              <a:ext cx="2548327" cy="494675"/>
            </a:xfrm>
            <a:prstGeom prst="roundRect">
              <a:avLst/>
            </a:prstGeom>
            <a:solidFill>
              <a:srgbClr val="00BC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E852BC2-530F-4C83-A047-2F978B2888A6}"/>
                </a:ext>
              </a:extLst>
            </p:cNvPr>
            <p:cNvSpPr txBox="1"/>
            <p:nvPr/>
          </p:nvSpPr>
          <p:spPr>
            <a:xfrm>
              <a:off x="3628254" y="1061805"/>
              <a:ext cx="20662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SemiBold Condensed" panose="020B0502040204020203" pitchFamily="34" charset="0"/>
                </a:rPr>
                <a:t>ХИМИЧЕСКИЕ ФАКТОРЫ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5AC808AF-C3A8-487B-8F6D-51677AD213B3}"/>
              </a:ext>
            </a:extLst>
          </p:cNvPr>
          <p:cNvGrpSpPr/>
          <p:nvPr/>
        </p:nvGrpSpPr>
        <p:grpSpPr>
          <a:xfrm>
            <a:off x="6186452" y="1029400"/>
            <a:ext cx="2629576" cy="494675"/>
            <a:chOff x="6186454" y="1339174"/>
            <a:chExt cx="2629576" cy="494675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xmlns="" id="{45904325-C8DC-4878-812B-5BA33DD965A0}"/>
                </a:ext>
              </a:extLst>
            </p:cNvPr>
            <p:cNvSpPr/>
            <p:nvPr/>
          </p:nvSpPr>
          <p:spPr>
            <a:xfrm>
              <a:off x="6186454" y="1339174"/>
              <a:ext cx="2548327" cy="494675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AA5E4E4F-06AB-43D0-8466-9602DD0435A6}"/>
                </a:ext>
              </a:extLst>
            </p:cNvPr>
            <p:cNvSpPr txBox="1"/>
            <p:nvPr/>
          </p:nvSpPr>
          <p:spPr>
            <a:xfrm>
              <a:off x="6381855" y="1395535"/>
              <a:ext cx="2434175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SemiBold Condensed" panose="020B0502040204020203" pitchFamily="34" charset="0"/>
                </a:rPr>
                <a:t>БИОЛОГИЧЕСКИЕ ФАКТОРЫ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08EE480C-F587-429E-9311-179FC5A48ECD}"/>
              </a:ext>
            </a:extLst>
          </p:cNvPr>
          <p:cNvGrpSpPr/>
          <p:nvPr/>
        </p:nvGrpSpPr>
        <p:grpSpPr>
          <a:xfrm>
            <a:off x="9087468" y="990303"/>
            <a:ext cx="2548327" cy="649519"/>
            <a:chOff x="9087468" y="990303"/>
            <a:chExt cx="2548327" cy="649519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xmlns="" id="{6E46B1CD-9308-4274-9F00-E040DC1469DA}"/>
                </a:ext>
              </a:extLst>
            </p:cNvPr>
            <p:cNvSpPr/>
            <p:nvPr/>
          </p:nvSpPr>
          <p:spPr>
            <a:xfrm>
              <a:off x="9087468" y="990303"/>
              <a:ext cx="2548327" cy="629413"/>
            </a:xfrm>
            <a:prstGeom prst="roundRect">
              <a:avLst/>
            </a:prstGeom>
            <a:solidFill>
              <a:srgbClr val="A162D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BB48B400-D5D6-47D9-8C01-3092FCFD50B3}"/>
                </a:ext>
              </a:extLst>
            </p:cNvPr>
            <p:cNvSpPr txBox="1"/>
            <p:nvPr/>
          </p:nvSpPr>
          <p:spPr>
            <a:xfrm>
              <a:off x="9168717" y="993491"/>
              <a:ext cx="2434175" cy="6463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SemiBold Condensed" panose="020B0502040204020203" pitchFamily="34" charset="0"/>
                </a:rPr>
                <a:t>СОЦИАЛЬНО-ПСИХОЛОГИЧЕСКИЕ ФАКТОРЫ</a:t>
              </a:r>
            </a:p>
          </p:txBody>
        </p:sp>
      </p:grpSp>
      <p:pic>
        <p:nvPicPr>
          <p:cNvPr id="35" name="Рисунок 34" descr="http://www.pravda.ru/image/photo/4/2/5/159425.jpeg">
            <a:extLst>
              <a:ext uri="{FF2B5EF4-FFF2-40B4-BE49-F238E27FC236}">
                <a16:creationId xmlns:a16="http://schemas.microsoft.com/office/drawing/2014/main" xmlns="" id="{1E2F117B-9F5D-4AFD-8914-07C591B0A03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56" r="31274"/>
          <a:stretch/>
        </p:blipFill>
        <p:spPr bwMode="auto">
          <a:xfrm>
            <a:off x="5938328" y="3091849"/>
            <a:ext cx="2581591" cy="182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Рисунок 35" descr="http://vladnews.ru/uploads/gallery/1364/0dbe26e3f3af8567628f17c146e93ccb.jpg">
            <a:extLst>
              <a:ext uri="{FF2B5EF4-FFF2-40B4-BE49-F238E27FC236}">
                <a16:creationId xmlns:a16="http://schemas.microsoft.com/office/drawing/2014/main" xmlns="" id="{F092A025-00AA-458C-AAA6-FD7D4B94103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909" y="4962973"/>
            <a:ext cx="2886413" cy="182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4" descr="90fc517c745f3e5373b9b6f6eda1aede?url=http%3A%2F%2Frusinfopress">
            <a:extLst>
              <a:ext uri="{FF2B5EF4-FFF2-40B4-BE49-F238E27FC236}">
                <a16:creationId xmlns:a16="http://schemas.microsoft.com/office/drawing/2014/main" xmlns="" id="{5F8BBF28-5DEC-4DB3-B2F1-BABE98206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20177" y="4810884"/>
            <a:ext cx="3059112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928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xmlns="" id="{F06EE225-26BE-4CFB-9EBE-5B38D4C41B53}"/>
              </a:ext>
            </a:extLst>
          </p:cNvPr>
          <p:cNvSpPr/>
          <p:nvPr/>
        </p:nvSpPr>
        <p:spPr>
          <a:xfrm flipH="1" flipV="1">
            <a:off x="0" y="1"/>
            <a:ext cx="12192000" cy="6858000"/>
          </a:xfrm>
          <a:prstGeom prst="rtTriangle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619E56-5FDE-460D-A64C-8EBFA89C0531}"/>
              </a:ext>
            </a:extLst>
          </p:cNvPr>
          <p:cNvSpPr txBox="1"/>
          <p:nvPr/>
        </p:nvSpPr>
        <p:spPr>
          <a:xfrm>
            <a:off x="1589519" y="212263"/>
            <a:ext cx="9391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spc="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РАСПРОСТРАНЕННОСТЬ ОСНОВНЫХ ФАКТОРОВ РИСКА РАЗВИТИЯ СЕРДЕЧНО-СОСУДИСТЫХ ЗАБОЛЕВАНИЙ В ВИДАХ ВС РФ</a:t>
            </a:r>
            <a:endParaRPr lang="en-GB" altLang="ru-RU" b="1" spc="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9C312811-D326-47D9-B343-3C3343B249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8221186"/>
              </p:ext>
            </p:extLst>
          </p:nvPr>
        </p:nvGraphicFramePr>
        <p:xfrm>
          <a:off x="1786070" y="1225030"/>
          <a:ext cx="8853443" cy="3912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68193925-7C52-471D-9E87-425E6297417B}"/>
              </a:ext>
            </a:extLst>
          </p:cNvPr>
          <p:cNvGrpSpPr/>
          <p:nvPr/>
        </p:nvGrpSpPr>
        <p:grpSpPr>
          <a:xfrm>
            <a:off x="307648" y="5153114"/>
            <a:ext cx="11169353" cy="1697528"/>
            <a:chOff x="1171074" y="4903560"/>
            <a:chExt cx="9215406" cy="1866872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873508E3-5666-40FD-8CAF-881D9833C899}"/>
                </a:ext>
              </a:extLst>
            </p:cNvPr>
            <p:cNvSpPr/>
            <p:nvPr/>
          </p:nvSpPr>
          <p:spPr bwMode="auto">
            <a:xfrm>
              <a:off x="1171074" y="4913068"/>
              <a:ext cx="3071802" cy="185736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itchFamily="34" charset="0"/>
                </a:rPr>
                <a:t>Для ВКС характерна наибольшая распространенность следующих ФР:</a:t>
              </a:r>
            </a:p>
            <a:p>
              <a:pPr>
                <a:buFontTx/>
                <a:buChar char="-"/>
              </a:pPr>
              <a:r>
                <a:rPr lang="ru-RU" sz="1400" b="1" dirty="0">
                  <a:latin typeface="Arial" pitchFamily="34" charset="0"/>
                  <a:cs typeface="Arial" pitchFamily="34" charset="0"/>
                </a:rPr>
                <a:t> АГ;</a:t>
              </a:r>
            </a:p>
            <a:p>
              <a:pPr>
                <a:buFontTx/>
                <a:buChar char="-"/>
              </a:pPr>
              <a:r>
                <a:rPr lang="ru-RU" sz="1400" b="1" dirty="0">
                  <a:latin typeface="Arial" pitchFamily="34" charset="0"/>
                  <a:cs typeface="Arial" pitchFamily="34" charset="0"/>
                </a:rPr>
                <a:t> психосоциальный стресс.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B1D8B521-C649-4BE5-B588-52E597D859CA}"/>
                </a:ext>
              </a:extLst>
            </p:cNvPr>
            <p:cNvSpPr/>
            <p:nvPr/>
          </p:nvSpPr>
          <p:spPr bwMode="auto">
            <a:xfrm>
              <a:off x="4242876" y="4903560"/>
              <a:ext cx="3428992" cy="186687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itchFamily="34" charset="0"/>
                </a:rPr>
                <a:t>Для ВМФ характерна наибольшая распространенность следующих ФР :</a:t>
              </a:r>
            </a:p>
            <a:p>
              <a:pPr>
                <a:buFontTx/>
                <a:buChar char="-"/>
              </a:pPr>
              <a:r>
                <a:rPr lang="ru-RU" sz="1400" b="1" dirty="0">
                  <a:latin typeface="Arial" pitchFamily="34" charset="0"/>
                  <a:cs typeface="Arial" pitchFamily="34" charset="0"/>
                </a:rPr>
                <a:t> повышенная масса тела;</a:t>
              </a:r>
            </a:p>
            <a:p>
              <a:pPr>
                <a:buFontTx/>
                <a:buChar char="-"/>
              </a:pPr>
              <a:r>
                <a:rPr lang="ru-RU" sz="1400" b="1" dirty="0">
                  <a:latin typeface="Arial" pitchFamily="34" charset="0"/>
                  <a:cs typeface="Arial" pitchFamily="34" charset="0"/>
                </a:rPr>
                <a:t> дислипидемия;</a:t>
              </a:r>
            </a:p>
            <a:p>
              <a:pPr>
                <a:buFontTx/>
                <a:buChar char="-"/>
              </a:pPr>
              <a:r>
                <a:rPr lang="ru-RU" sz="1400" b="1" dirty="0">
                  <a:latin typeface="Arial" pitchFamily="34" charset="0"/>
                  <a:cs typeface="Arial" pitchFamily="34" charset="0"/>
                </a:rPr>
                <a:t> недостаточная физическая активность.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914868F8-CAB4-428B-8050-BDD9C36C071D}"/>
                </a:ext>
              </a:extLst>
            </p:cNvPr>
            <p:cNvSpPr/>
            <p:nvPr/>
          </p:nvSpPr>
          <p:spPr bwMode="auto">
            <a:xfrm>
              <a:off x="7671868" y="4903560"/>
              <a:ext cx="2714612" cy="185736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itchFamily="34" charset="0"/>
                </a:rPr>
                <a:t>Для СВ характерна наибольшая распространенность следующих ФР:</a:t>
              </a:r>
            </a:p>
            <a:p>
              <a:pPr>
                <a:buFontTx/>
                <a:buChar char="-"/>
              </a:pPr>
              <a:r>
                <a:rPr lang="ru-RU" sz="1400" b="1" dirty="0">
                  <a:latin typeface="Arial" pitchFamily="34" charset="0"/>
                  <a:cs typeface="Arial" pitchFamily="34" charset="0"/>
                </a:rPr>
                <a:t> курение;</a:t>
              </a:r>
            </a:p>
            <a:p>
              <a:pPr>
                <a:buFontTx/>
                <a:buChar char="-"/>
              </a:pPr>
              <a:r>
                <a:rPr lang="ru-RU" sz="1400" b="1" dirty="0">
                  <a:latin typeface="Arial" pitchFamily="34" charset="0"/>
                  <a:cs typeface="Arial" pitchFamily="34" charset="0"/>
                </a:rPr>
                <a:t> недостаточное потребление фруктов и овощей;</a:t>
              </a:r>
            </a:p>
            <a:p>
              <a:pPr>
                <a:buFontTx/>
                <a:buChar char="-"/>
              </a:pPr>
              <a:r>
                <a:rPr lang="ru-RU" sz="1400" b="1" dirty="0">
                  <a:latin typeface="Arial" pitchFamily="34" charset="0"/>
                  <a:cs typeface="Arial" pitchFamily="34" charset="0"/>
                </a:rPr>
                <a:t> избыточное потребление алкоголя.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92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98740" y="2618910"/>
            <a:ext cx="8406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51784" y="963302"/>
            <a:ext cx="3606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результаты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1781709" y="963301"/>
          <a:ext cx="8781417" cy="1886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Схема 14"/>
          <p:cNvGraphicFramePr/>
          <p:nvPr/>
        </p:nvGraphicFramePr>
        <p:xfrm>
          <a:off x="2695540" y="4505200"/>
          <a:ext cx="6813077" cy="1818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449E2D8-DDDC-8642-B1C0-D2AAC5506CA4}"/>
              </a:ext>
            </a:extLst>
          </p:cNvPr>
          <p:cNvSpPr txBox="1">
            <a:spLocks/>
          </p:cNvSpPr>
          <p:nvPr/>
        </p:nvSpPr>
        <p:spPr>
          <a:xfrm>
            <a:off x="1336501" y="235304"/>
            <a:ext cx="9237194" cy="5893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Значимые ассоциации полиморфных маркеров гена </a:t>
            </a:r>
            <a:r>
              <a:rPr lang="en-US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ADRB</a:t>
            </a:r>
            <a:r>
              <a:rPr lang="ru-RU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(гена </a:t>
            </a:r>
            <a:r>
              <a:rPr lang="el-GR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β1-</a:t>
            </a:r>
            <a:r>
              <a:rPr lang="ru-RU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адренорецепторов)</a:t>
            </a:r>
          </a:p>
          <a:p>
            <a:pPr algn="ctr">
              <a:lnSpc>
                <a:spcPct val="100000"/>
              </a:lnSpc>
            </a:pPr>
            <a:r>
              <a:rPr lang="ru-RU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изменениями показателей структурно-функционального состояния системы кровообращения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33AA26B6-7BC3-3040-82B1-EEFD11254B81}"/>
              </a:ext>
            </a:extLst>
          </p:cNvPr>
          <p:cNvSpPr txBox="1">
            <a:spLocks/>
          </p:cNvSpPr>
          <p:nvPr/>
        </p:nvSpPr>
        <p:spPr>
          <a:xfrm>
            <a:off x="1470640" y="3455876"/>
            <a:ext cx="8968915" cy="5893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Значимые ассоциации полиморфных маркеров гена </a:t>
            </a:r>
            <a:r>
              <a:rPr lang="en-US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ADRB</a:t>
            </a:r>
            <a:r>
              <a:rPr lang="ru-RU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(гена </a:t>
            </a:r>
            <a:r>
              <a:rPr lang="el-GR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ru-RU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адренорецепторов)</a:t>
            </a:r>
          </a:p>
          <a:p>
            <a:pPr algn="ctr">
              <a:lnSpc>
                <a:spcPct val="100000"/>
              </a:lnSpc>
            </a:pPr>
            <a:r>
              <a:rPr lang="ru-RU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изменениями показателей структурно-функционального состояния системы кровообращения </a:t>
            </a:r>
          </a:p>
        </p:txBody>
      </p:sp>
    </p:spTree>
    <p:extLst>
      <p:ext uri="{BB962C8B-B14F-4D97-AF65-F5344CB8AC3E}">
        <p14:creationId xmlns:p14="http://schemas.microsoft.com/office/powerpoint/2010/main" val="3485096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C07789E-3D7A-FF47-B9CB-24DD0BDD0231}"/>
              </a:ext>
            </a:extLst>
          </p:cNvPr>
          <p:cNvSpPr/>
          <p:nvPr/>
        </p:nvSpPr>
        <p:spPr>
          <a:xfrm>
            <a:off x="5618703" y="1149794"/>
            <a:ext cx="5946042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Bef>
                <a:spcPts val="600"/>
              </a:spcBef>
            </a:pPr>
            <a:r>
              <a:rPr lang="ru-RU" sz="1600" spc="-2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помощью комплексного исследования сердечно-сосудистой системы оценить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истинный возраст сердца и сосудов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 молодых мужчин - водолазов по сравнению со здоровыми лицами того же возраста, не подвергавшимся воздействию гипербарии, и установить связь этих изменений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полиморфизмом генов </a:t>
            </a: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участвующих в синтезе и деградации коллагена (ген альфа-цепи коллагена 1 типа COL1A1 и ген коллагеназы-1 MMP1)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indent="457200" algn="r">
              <a:spcBef>
                <a:spcPts val="600"/>
              </a:spcBef>
            </a:pPr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А.Н. Никашин, 2018</a:t>
            </a:r>
            <a:endParaRPr lang="ru-RU" sz="16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Изображение 7">
            <a:extLst>
              <a:ext uri="{FF2B5EF4-FFF2-40B4-BE49-F238E27FC236}">
                <a16:creationId xmlns:a16="http://schemas.microsoft.com/office/drawing/2014/main" xmlns="" id="{B1AD5118-60AD-4146-A838-B0D6CF4414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29" y="1149793"/>
            <a:ext cx="3459152" cy="2077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8ED070-6AF7-6B44-8E20-FCA1835E3458}"/>
              </a:ext>
            </a:extLst>
          </p:cNvPr>
          <p:cNvSpPr txBox="1"/>
          <p:nvPr/>
        </p:nvSpPr>
        <p:spPr>
          <a:xfrm>
            <a:off x="4096379" y="271306"/>
            <a:ext cx="4220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Продолжающиеся исследования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7156CBB-AC22-B241-B235-001429AD73A6}"/>
              </a:ext>
            </a:extLst>
          </p:cNvPr>
          <p:cNvSpPr/>
          <p:nvPr/>
        </p:nvSpPr>
        <p:spPr>
          <a:xfrm>
            <a:off x="1248827" y="3365785"/>
            <a:ext cx="34591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Структура молекулы коллагена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8DB8C37-1F21-4747-A2DF-9CAAA1A45A61}"/>
              </a:ext>
            </a:extLst>
          </p:cNvPr>
          <p:cNvSpPr/>
          <p:nvPr/>
        </p:nvSpPr>
        <p:spPr>
          <a:xfrm>
            <a:off x="848319" y="4418592"/>
            <a:ext cx="10716426" cy="2099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Ожидаемый 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медико-социальный и экономический эффект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7200">
              <a:lnSpc>
                <a:spcPct val="150000"/>
              </a:lnSpc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Внедрение новых методов ранней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диагностики патологических изменений в сердечно-сосудистой системе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у здоровых мужчин.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полученным результатам планируется усовершенствовать методику отбора и освидетельствования водолазов.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7200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Р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анняя, 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досимптомная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диагностика в сердечно-сосудистой системе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у лиц, подвергающихся воздействию гипербарии, в том числе с учетом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роли генетических факторов.</a:t>
            </a:r>
          </a:p>
          <a:p>
            <a:pPr indent="457200">
              <a:lnSpc>
                <a:spcPct val="150000"/>
              </a:lnSpc>
            </a:pP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Разработка и внедрение новых технологий как первичной, так и вторичной профилактики сердечно-сосудистых событий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лиц, подвергающихся воздействию гипербарии.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113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0189B72-A9A3-A440-9B7C-210CBD40C26F}"/>
              </a:ext>
            </a:extLst>
          </p:cNvPr>
          <p:cNvSpPr/>
          <p:nvPr/>
        </p:nvSpPr>
        <p:spPr>
          <a:xfrm>
            <a:off x="1016950" y="425943"/>
            <a:ext cx="99387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432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z="1600" b="1" dirty="0">
                <a:solidFill>
                  <a:srgbClr val="0432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ценено морфо-функциональное состояние сосудов и центральной гемодинамики, показателей метаболизма липидов в зависимости от уровня </a:t>
            </a:r>
            <a:r>
              <a:rPr lang="ru-RU" sz="1600" b="1" dirty="0" err="1">
                <a:solidFill>
                  <a:srgbClr val="0432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гомоцистеина</a:t>
            </a:r>
            <a:r>
              <a:rPr lang="ru-RU" sz="1600" b="1" dirty="0">
                <a:solidFill>
                  <a:srgbClr val="0432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полиморфизма генов </a:t>
            </a:r>
            <a:r>
              <a:rPr lang="ru-RU" sz="1600" b="1" dirty="0" err="1">
                <a:solidFill>
                  <a:srgbClr val="0432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метилентетрагидрофолатредуктазы</a:t>
            </a:r>
            <a:r>
              <a:rPr lang="ru-RU" sz="1600" b="1" dirty="0">
                <a:solidFill>
                  <a:srgbClr val="0432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MTGFR</a:t>
            </a:r>
            <a:r>
              <a:rPr lang="ru-RU" sz="1600" b="1" dirty="0">
                <a:solidFill>
                  <a:srgbClr val="0432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и метионин синтазы (</a:t>
            </a: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MTR</a:t>
            </a:r>
            <a:r>
              <a:rPr lang="ru-RU" sz="1600" b="1" dirty="0">
                <a:solidFill>
                  <a:srgbClr val="0432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у мужчин, страдающих ИБС.</a:t>
            </a:r>
          </a:p>
          <a:p>
            <a:pPr algn="r"/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У.В. Бергер, 2017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CEA0771-1F4F-6441-A2DC-FBB2A0D12EB4}"/>
              </a:ext>
            </a:extLst>
          </p:cNvPr>
          <p:cNvSpPr/>
          <p:nvPr/>
        </p:nvSpPr>
        <p:spPr>
          <a:xfrm>
            <a:off x="1016949" y="4936812"/>
            <a:ext cx="99387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С677Т полиморфизм гена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MTHFR и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A2756G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полиморфизм гена MTR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ассоциированы с уровнем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гомоцистеина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крови.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Гомоцистеин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имеет самостоятельно значение как фактор риска развития ишемической болезни сердца, уровень которого находится под генетическим контролем. 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A0739BF8-2922-E749-AA58-A9C38EF40B39}"/>
              </a:ext>
            </a:extLst>
          </p:cNvPr>
          <p:cNvGrpSpPr>
            <a:grpSpLocks/>
          </p:cNvGrpSpPr>
          <p:nvPr/>
        </p:nvGrpSpPr>
        <p:grpSpPr bwMode="auto">
          <a:xfrm>
            <a:off x="2036466" y="2072719"/>
            <a:ext cx="2983038" cy="2065392"/>
            <a:chOff x="1495" y="967"/>
            <a:chExt cx="3122" cy="1992"/>
          </a:xfrm>
        </p:grpSpPr>
        <p:graphicFrame>
          <p:nvGraphicFramePr>
            <p:cNvPr id="5" name="Object 5">
              <a:extLst>
                <a:ext uri="{FF2B5EF4-FFF2-40B4-BE49-F238E27FC236}">
                  <a16:creationId xmlns:a16="http://schemas.microsoft.com/office/drawing/2014/main" xmlns="" id="{B2071DF8-3D7F-7142-8D55-AAB1ED1FBBA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92" y="967"/>
            <a:ext cx="2525" cy="18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 Box 7">
              <a:extLst>
                <a:ext uri="{FF2B5EF4-FFF2-40B4-BE49-F238E27FC236}">
                  <a16:creationId xmlns:a16="http://schemas.microsoft.com/office/drawing/2014/main" xmlns="" id="{2EA6806E-31B7-F04C-AAEE-AD945F0CD0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0" y="1341"/>
              <a:ext cx="747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=0,001</a:t>
              </a:r>
            </a:p>
          </p:txBody>
        </p:sp>
        <p:sp>
          <p:nvSpPr>
            <p:cNvPr id="7" name="Text Box 8">
              <a:extLst>
                <a:ext uri="{FF2B5EF4-FFF2-40B4-BE49-F238E27FC236}">
                  <a16:creationId xmlns:a16="http://schemas.microsoft.com/office/drawing/2014/main" xmlns="" id="{6A0CFB97-3F9D-B24C-8742-C50A066054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674" y="1816"/>
              <a:ext cx="1964" cy="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Гомоцистеин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ru-RU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мкмоль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/л)</a:t>
              </a:r>
            </a:p>
          </p:txBody>
        </p:sp>
      </p:grp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DF2CD924-DD69-E54A-9A70-F80286EE1640}"/>
              </a:ext>
            </a:extLst>
          </p:cNvPr>
          <p:cNvGraphicFramePr/>
          <p:nvPr/>
        </p:nvGraphicFramePr>
        <p:xfrm>
          <a:off x="6467789" y="2072202"/>
          <a:ext cx="3732962" cy="2198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Box 8">
            <a:extLst>
              <a:ext uri="{FF2B5EF4-FFF2-40B4-BE49-F238E27FC236}">
                <a16:creationId xmlns:a16="http://schemas.microsoft.com/office/drawing/2014/main" xmlns="" id="{3BA335A7-163C-5D4E-A9D5-AB02313326E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235394" y="2981432"/>
            <a:ext cx="20954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Гомоцистеин (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мкмоль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/л)</a:t>
            </a:r>
          </a:p>
        </p:txBody>
      </p:sp>
    </p:spTree>
    <p:extLst>
      <p:ext uri="{BB962C8B-B14F-4D97-AF65-F5344CB8AC3E}">
        <p14:creationId xmlns:p14="http://schemas.microsoft.com/office/powerpoint/2010/main" val="3143593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документ 2">
            <a:extLst>
              <a:ext uri="{FF2B5EF4-FFF2-40B4-BE49-F238E27FC236}">
                <a16:creationId xmlns:a16="http://schemas.microsoft.com/office/drawing/2014/main" xmlns="" id="{27563686-FD2E-4537-BAC9-01D1AD6D71F3}"/>
              </a:ext>
            </a:extLst>
          </p:cNvPr>
          <p:cNvSpPr/>
          <p:nvPr/>
        </p:nvSpPr>
        <p:spPr>
          <a:xfrm>
            <a:off x="695401" y="38101"/>
            <a:ext cx="10873207" cy="5263107"/>
          </a:xfrm>
          <a:prstGeom prst="flowChartDocument">
            <a:avLst/>
          </a:prstGeom>
          <a:noFill/>
          <a:ln w="317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4060DD3-F66F-0B4B-BF12-078B30093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2852936"/>
            <a:ext cx="2839594" cy="21278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DB9AFA2B-DAFF-174A-850A-2500E41A7099}"/>
              </a:ext>
            </a:extLst>
          </p:cNvPr>
          <p:cNvSpPr txBox="1">
            <a:spLocks/>
          </p:cNvSpPr>
          <p:nvPr/>
        </p:nvSpPr>
        <p:spPr>
          <a:xfrm>
            <a:off x="876822" y="651352"/>
            <a:ext cx="4371583" cy="1377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Благодарю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 внимание!</a:t>
            </a:r>
          </a:p>
        </p:txBody>
      </p:sp>
      <p:sp>
        <p:nvSpPr>
          <p:cNvPr id="8" name="Прямоугольник 5">
            <a:extLst>
              <a:ext uri="{FF2B5EF4-FFF2-40B4-BE49-F238E27FC236}">
                <a16:creationId xmlns:a16="http://schemas.microsoft.com/office/drawing/2014/main" xmlns="" id="{E475F437-5908-EA46-8262-47CFE041D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1868" y="5404849"/>
            <a:ext cx="90967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2060"/>
              </a:buClr>
              <a:buFont typeface="Wingdings" pitchFamily="2" charset="2"/>
              <a:buChar char="§"/>
              <a:defRPr sz="2800" b="1">
                <a:solidFill>
                  <a:srgbClr val="00206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«Человеческую жизнь нельзя назвать ни длинной, ни короткой, так как, в сущности, она именно и служит масштабом, которым мы измеряем все остальные сроки...»</a:t>
            </a:r>
          </a:p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ru-RU" altLang="ru-RU" sz="1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Шопенгауэр Артур «Мир как воля и представление»</a:t>
            </a:r>
          </a:p>
        </p:txBody>
      </p:sp>
      <p:pic>
        <p:nvPicPr>
          <p:cNvPr id="9" name="Picture 2" descr="Картинка 18 из 1421">
            <a:hlinkClick r:id="rId3"/>
            <a:extLst>
              <a:ext uri="{FF2B5EF4-FFF2-40B4-BE49-F238E27FC236}">
                <a16:creationId xmlns:a16="http://schemas.microsoft.com/office/drawing/2014/main" xmlns="" id="{B93B854E-9478-4FA0-BF16-6A03651F6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178" y="543315"/>
            <a:ext cx="6350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939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39616" y="89966"/>
            <a:ext cx="70797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10 июля 1940 года Постановлением Совета народных комиссаров СССР создана Военно-морская медицинская академия</a:t>
            </a:r>
          </a:p>
        </p:txBody>
      </p:sp>
      <p:pic>
        <p:nvPicPr>
          <p:cNvPr id="7" name="Picture 2" descr="https://img-fotki.yandex.ru/get/3308/16122565.19a/0_ac9ca_aa19df72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89691"/>
            <a:ext cx="1358648" cy="20392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1" descr="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40" y="4637881"/>
            <a:ext cx="2722587" cy="192323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img-fotki.yandex.ru/get/5801/16122565.16d/0_a96a2_b25639e_X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895" y="4637881"/>
            <a:ext cx="2690121" cy="192323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2" descr="шлюпки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50" y="4637881"/>
            <a:ext cx="2961017" cy="192323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624134" y="3495426"/>
            <a:ext cx="11091616" cy="817802"/>
            <a:chOff x="569" y="2246"/>
            <a:chExt cx="4951" cy="490"/>
          </a:xfrm>
        </p:grpSpPr>
        <p:sp>
          <p:nvSpPr>
            <p:cNvPr id="12" name="Rectangle 27"/>
            <p:cNvSpPr>
              <a:spLocks noChangeArrowheads="1"/>
            </p:cNvSpPr>
            <p:nvPr/>
          </p:nvSpPr>
          <p:spPr bwMode="auto">
            <a:xfrm>
              <a:off x="3857" y="2256"/>
              <a:ext cx="1663" cy="480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26"/>
            <p:cNvSpPr>
              <a:spLocks noChangeArrowheads="1"/>
            </p:cNvSpPr>
            <p:nvPr/>
          </p:nvSpPr>
          <p:spPr bwMode="auto">
            <a:xfrm>
              <a:off x="2305" y="2246"/>
              <a:ext cx="1296" cy="384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25"/>
            <p:cNvSpPr>
              <a:spLocks noChangeArrowheads="1"/>
            </p:cNvSpPr>
            <p:nvPr/>
          </p:nvSpPr>
          <p:spPr bwMode="auto">
            <a:xfrm>
              <a:off x="569" y="2248"/>
              <a:ext cx="1440" cy="384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590" y="2256"/>
              <a:ext cx="1419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3-й Ленинградский медицинский институт</a:t>
              </a: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2333" y="2273"/>
              <a:ext cx="120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НИИ санитарно-химической защиты</a:t>
              </a:r>
            </a:p>
          </p:txBody>
        </p: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3857" y="2263"/>
              <a:ext cx="1663" cy="46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Военно-морской факультет при 1 Ленинградском медицинском институте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2639617" y="2066012"/>
            <a:ext cx="893325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«ВММА является высшим медицинским учебным заведением и имеет целью готовить кадры специалистов - врачей ВМФ, способных овладевать передовой наукой и техникой, вооружённых знаниями, готовых защищать Советскую Родину. ВММА должна являться объединяющим и руководящим центром медицинской мысли на флоте». </a:t>
            </a:r>
          </a:p>
          <a:p>
            <a:pPr algn="r" fontAlgn="base"/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«Положение о ВММА»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39616" y="908721"/>
            <a:ext cx="8933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соответствии с Приказом народного комиссара ВМФ № 0371 от 10 июля 1940 года набран 1 курс ВММА, другие курсы были переведены из Военно-медицинского факультета первого ЛМИ</a:t>
            </a:r>
          </a:p>
        </p:txBody>
      </p:sp>
    </p:spTree>
    <p:extLst>
      <p:ext uri="{BB962C8B-B14F-4D97-AF65-F5344CB8AC3E}">
        <p14:creationId xmlns:p14="http://schemas.microsoft.com/office/powerpoint/2010/main" val="102953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1F919E2-B358-FF45-84EE-A93B16527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01" y="513857"/>
            <a:ext cx="3543957" cy="236263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2E13156-7750-BA43-8BBF-980A51219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550" y="3981505"/>
            <a:ext cx="3543957" cy="236263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2CB8193-2321-CD4C-9981-951BB691ABFF}"/>
              </a:ext>
            </a:extLst>
          </p:cNvPr>
          <p:cNvSpPr/>
          <p:nvPr/>
        </p:nvSpPr>
        <p:spPr>
          <a:xfrm>
            <a:off x="591801" y="3429000"/>
            <a:ext cx="67625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1940 год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Кафедра и клиника факультетской терапии переведена на территорию ВММА (Обуховской больницы) и помещалось в здании приемного отделения.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Оно состояло из небольших палат, обширного лабораторного крыла, просторной учебной комнаты.</a:t>
            </a:r>
            <a:endParaRPr lang="ru-RU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248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178969" y="41568"/>
            <a:ext cx="59055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2060"/>
              </a:buClr>
              <a:buFont typeface="Wingdings" pitchFamily="2" charset="2"/>
              <a:buChar char="§"/>
              <a:defRPr sz="2800" b="1">
                <a:solidFill>
                  <a:srgbClr val="00206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ТЕРАПЕВТИЧЕСКИЕ КАФЕДРЫ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Военно-морской медицинской академии </a:t>
            </a: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781051" y="5431940"/>
            <a:ext cx="10701336" cy="1200329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449263" algn="r"/>
                <a:tab pos="2636838" algn="ctr"/>
                <a:tab pos="527367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tabLst>
                <a:tab pos="449263" algn="r"/>
                <a:tab pos="2636838" algn="ctr"/>
                <a:tab pos="527367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449263" algn="r"/>
                <a:tab pos="2636838" algn="ctr"/>
                <a:tab pos="527367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449263" algn="r"/>
                <a:tab pos="2636838" algn="ctr"/>
                <a:tab pos="527367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449263" algn="r"/>
                <a:tab pos="2636838" algn="ctr"/>
                <a:tab pos="527367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  <a:tab pos="2636838" algn="ctr"/>
                <a:tab pos="527367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  <a:tab pos="2636838" algn="ctr"/>
                <a:tab pos="527367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  <a:tab pos="2636838" algn="ctr"/>
                <a:tab pos="527367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  <a:tab pos="2636838" algn="ctr"/>
                <a:tab pos="527367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altLang="ru-R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Терапевтические кафедры ВММА возглавляли крупные ученые, выдающиеся клиницисты. </a:t>
            </a:r>
          </a:p>
          <a:p>
            <a:pPr>
              <a:defRPr/>
            </a:pPr>
            <a:r>
              <a:rPr lang="ru-RU" altLang="ru-R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Их научные школы объединились на базе кафедры военно-морской и госпитальной терапии ВМедА, где лучшие традиции морских терапевтических кафедр поддерживались и развивались.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774826" y="908720"/>
            <a:ext cx="2519363" cy="10795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50800" dist="50800" dir="2700000" algn="ctr" rotWithShape="0">
              <a:schemeClr val="bg1">
                <a:lumMod val="6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2060"/>
              </a:buClr>
              <a:buFont typeface="Wingdings" pitchFamily="2" charset="2"/>
              <a:buChar char="§"/>
              <a:defRPr sz="2800" b="1">
                <a:solidFill>
                  <a:srgbClr val="00206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Общей терапии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4820482" y="908720"/>
            <a:ext cx="2519362" cy="10795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2060"/>
              </a:buClr>
              <a:buFont typeface="Wingdings" pitchFamily="2" charset="2"/>
              <a:buChar char="§"/>
              <a:defRPr sz="2800" b="1">
                <a:solidFill>
                  <a:srgbClr val="00206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Факультетской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терапии</a:t>
            </a: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7905750" y="908720"/>
            <a:ext cx="2519362" cy="10795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2060"/>
              </a:buClr>
              <a:buFont typeface="Wingdings" pitchFamily="2" charset="2"/>
              <a:buChar char="§"/>
              <a:defRPr sz="2800" b="1">
                <a:solidFill>
                  <a:srgbClr val="00206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Госпитальной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терапии</a:t>
            </a:r>
          </a:p>
        </p:txBody>
      </p:sp>
      <p:pic>
        <p:nvPicPr>
          <p:cNvPr id="122888" name="Picture 8" descr="Щукаре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667" y="2147347"/>
            <a:ext cx="1381680" cy="1988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1553336" y="4281892"/>
            <a:ext cx="301268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2060"/>
              </a:buClr>
              <a:buFont typeface="Wingdings" pitchFamily="2" charset="2"/>
              <a:buChar char="§"/>
              <a:defRPr sz="2800" b="1">
                <a:solidFill>
                  <a:srgbClr val="00206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ЩУКАРЕВ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Константин Александрович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Член-корреспондент АМН СССР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4832164" y="4266502"/>
            <a:ext cx="25991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2060"/>
              </a:buClr>
              <a:buFont typeface="Wingdings" pitchFamily="2" charset="2"/>
              <a:buChar char="§"/>
              <a:defRPr sz="2800" b="1">
                <a:solidFill>
                  <a:srgbClr val="00206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МЯСНИКОВ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Леонидович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Академик АМН СССР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7963563" y="4251114"/>
            <a:ext cx="240373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2060"/>
              </a:buClr>
              <a:buFont typeface="Wingdings" pitchFamily="2" charset="2"/>
              <a:buChar char="§"/>
              <a:defRPr sz="2800" b="1">
                <a:solidFill>
                  <a:srgbClr val="00206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ШАВЕРИН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Василий Михайлович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Профессор</a:t>
            </a:r>
          </a:p>
        </p:txBody>
      </p:sp>
      <p:pic>
        <p:nvPicPr>
          <p:cNvPr id="16" name="Рисунок 3" descr="C:\Users\Администратор\Desktop\Шаверин В.М\Шаверин В М личное дело\001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r="6274"/>
          <a:stretch>
            <a:fillRect/>
          </a:stretch>
        </p:blipFill>
        <p:spPr bwMode="auto">
          <a:xfrm>
            <a:off x="8547593" y="2204864"/>
            <a:ext cx="1411549" cy="193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3" descr="Myasnikov Alexandr.jpg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15" y="2204864"/>
            <a:ext cx="1370110" cy="193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356340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83FF9A8-C8DB-40C2-9230-441B93363B59}"/>
              </a:ext>
            </a:extLst>
          </p:cNvPr>
          <p:cNvSpPr/>
          <p:nvPr/>
        </p:nvSpPr>
        <p:spPr>
          <a:xfrm>
            <a:off x="5423920" y="588313"/>
            <a:ext cx="629889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 предложению Г.Ф. </a:t>
            </a:r>
            <a:r>
              <a:rPr lang="ru-RU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Ланга</a:t>
            </a:r>
            <a:r>
              <a:rPr lang="ru-RU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ВС СССР были введены должности главных терапевтов</a:t>
            </a:r>
          </a:p>
          <a:p>
            <a:endParaRPr lang="ru-RU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29 сентября 1942 года – А.Л. Мясников назначен главным терапевтом ВМФ СССР</a:t>
            </a:r>
          </a:p>
          <a:p>
            <a:endParaRPr lang="ru-RU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уделял огромное внимание специальной подготовке терапевтов на флоте, особенностям течения заболеваний в условиях военного времени;</a:t>
            </a:r>
            <a:r>
              <a:rPr lang="ru-RU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придавал особое значение научно-исследователь­ской работе и, невзирая на тяжелые ус­ловия военного времени, привлекал к ней практических врачей;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за годы войны при участии А.Л. Мяс­никова был внесен существенный вклад в изучение военно-морской профессио­нальной патологии: уточнена классифи­кация болезней водолазов, изучены де­компрессионная болезнь, повреждения внутренних органов при взрывах в мор­ской воде, военная электротравма,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фото­офтальмии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Заполярье, токсикология, клиника и терапия пороховой болезни.</a:t>
            </a:r>
            <a:endParaRPr lang="ru-RU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A03C64A-EE9A-4614-9CA1-5D6026D5A7A4}"/>
              </a:ext>
            </a:extLst>
          </p:cNvPr>
          <p:cNvSpPr/>
          <p:nvPr/>
        </p:nvSpPr>
        <p:spPr>
          <a:xfrm>
            <a:off x="469186" y="3307669"/>
            <a:ext cx="461652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«Глубоко образованный и прекрасно подготовленный специалист-терапевт. </a:t>
            </a:r>
          </a:p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Обла­дает умением организовать работу в боль­шом врачебном коллективе.</a:t>
            </a:r>
          </a:p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Активно уча­ствовал в разработке и составлении руко­водящих документов по лечебному обес­печению ВМФ. </a:t>
            </a:r>
          </a:p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В течение 1942 года по­сетил все госпитали действующих флотов и много кораблей и частей, оказывал ре­альную практическую помощь, инструк­тируя по вопросам терапевтической специальности»</a:t>
            </a:r>
          </a:p>
          <a:p>
            <a:endParaRPr lang="ru-R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Начальник Медико-санитарного управле­ния ВМФ генерал-майор медицинской службы Ф.Ф. Андреев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56EAF71-7035-43DA-9183-30FD998DD9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6" y="441788"/>
            <a:ext cx="1698661" cy="260229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8541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2E95D22-7F37-45DD-97F1-1A63128C48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0" y="365332"/>
            <a:ext cx="3786520" cy="61792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9E38758-45CE-412B-8A03-E139CF8E0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90" y="320509"/>
            <a:ext cx="4101981" cy="62240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31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2CB8193-2321-CD4C-9981-951BB691ABFF}"/>
              </a:ext>
            </a:extLst>
          </p:cNvPr>
          <p:cNvSpPr/>
          <p:nvPr/>
        </p:nvSpPr>
        <p:spPr>
          <a:xfrm>
            <a:off x="2170633" y="5239598"/>
            <a:ext cx="74604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1940-1948 </a:t>
            </a:r>
            <a:r>
              <a:rPr lang="ru-RU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– выполнено более 60 научных работ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«Про­педевтика внутренних болезней» - 1944 г.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«Клиника бруцеллеза» - 1944 г.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«Клиника алиментарной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дисторофии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 – 1945 г.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«Эпидемические гепатиты» - 1946 г.</a:t>
            </a:r>
            <a:endParaRPr lang="ru-RU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E48FB0D-F64E-4AC6-9AA5-C33E3B660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6" y="141074"/>
            <a:ext cx="6432325" cy="496931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040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8" name="Rectangle 1030"/>
          <p:cNvSpPr>
            <a:spLocks noChangeArrowheads="1"/>
          </p:cNvSpPr>
          <p:nvPr/>
        </p:nvSpPr>
        <p:spPr bwMode="auto">
          <a:xfrm>
            <a:off x="3429000" y="95250"/>
            <a:ext cx="5486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ts val="3000"/>
              </a:lnSpc>
              <a:defRPr/>
            </a:pPr>
            <a:r>
              <a:rPr lang="ru-RU" alt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alt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alt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759" name="Text Box 1031"/>
          <p:cNvSpPr txBox="1">
            <a:spLocks noChangeArrowheads="1"/>
          </p:cNvSpPr>
          <p:nvPr/>
        </p:nvSpPr>
        <p:spPr bwMode="auto">
          <a:xfrm>
            <a:off x="771525" y="6126703"/>
            <a:ext cx="104727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828A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Морские терапевтические кафедры пропедевтики внутренних болезней № 2 и факультетской терапии № 2  после окончания обучения на них в стенах </a:t>
            </a:r>
            <a:r>
              <a:rPr lang="ru-RU" alt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ВМедА</a:t>
            </a: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были упразднены в 1958 и 1960 г.г.</a:t>
            </a:r>
          </a:p>
        </p:txBody>
      </p:sp>
      <p:sp>
        <p:nvSpPr>
          <p:cNvPr id="74762" name="Text Box 1034"/>
          <p:cNvSpPr txBox="1">
            <a:spLocks noChangeArrowheads="1"/>
          </p:cNvSpPr>
          <p:nvPr/>
        </p:nvSpPr>
        <p:spPr bwMode="auto">
          <a:xfrm>
            <a:off x="771525" y="3993956"/>
            <a:ext cx="2743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828A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Н.Я. </a:t>
            </a:r>
            <a:r>
              <a:rPr lang="ru-RU" altLang="ru-RU" sz="2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Червяковский</a:t>
            </a:r>
            <a:endParaRPr lang="ru-RU" altLang="ru-RU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ru-RU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В.И. Гущ</a:t>
            </a:r>
          </a:p>
          <a:p>
            <a:pPr>
              <a:defRPr/>
            </a:pPr>
            <a:r>
              <a:rPr lang="ru-RU" altLang="ru-RU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В.Ф. Ковалев</a:t>
            </a:r>
          </a:p>
        </p:txBody>
      </p:sp>
      <p:sp>
        <p:nvSpPr>
          <p:cNvPr id="74767" name="Text Box 1039"/>
          <p:cNvSpPr txBox="1">
            <a:spLocks noChangeArrowheads="1"/>
          </p:cNvSpPr>
          <p:nvPr/>
        </p:nvSpPr>
        <p:spPr bwMode="auto">
          <a:xfrm>
            <a:off x="914399" y="485812"/>
            <a:ext cx="103298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828A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профессорско-преподавательского состава кафедры госпитальной терапии № 2 ВМА им. С.М. Кирова</a:t>
            </a:r>
          </a:p>
        </p:txBody>
      </p:sp>
      <p:sp>
        <p:nvSpPr>
          <p:cNvPr id="74770" name="Text Box 1042"/>
          <p:cNvSpPr txBox="1">
            <a:spLocks noChangeArrowheads="1"/>
          </p:cNvSpPr>
          <p:nvPr/>
        </p:nvSpPr>
        <p:spPr bwMode="auto">
          <a:xfrm>
            <a:off x="771525" y="2780929"/>
            <a:ext cx="424435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828A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ebdings" pitchFamily="18" charset="2"/>
              <a:buChar char="a"/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1958 год </a:t>
            </a:r>
          </a:p>
          <a:p>
            <a:pPr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кафедры пропедевтики внутренних болезней № 2</a:t>
            </a:r>
          </a:p>
        </p:txBody>
      </p:sp>
      <p:sp>
        <p:nvSpPr>
          <p:cNvPr id="74771" name="Text Box 1043"/>
          <p:cNvSpPr txBox="1">
            <a:spLocks noChangeArrowheads="1"/>
          </p:cNvSpPr>
          <p:nvPr/>
        </p:nvSpPr>
        <p:spPr bwMode="auto">
          <a:xfrm>
            <a:off x="7464152" y="2755073"/>
            <a:ext cx="378011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828A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ebdings" pitchFamily="18" charset="2"/>
              <a:buChar char="a"/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1960 год </a:t>
            </a:r>
          </a:p>
          <a:p>
            <a:pPr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кафедры факультетской терапии № 2</a:t>
            </a:r>
          </a:p>
        </p:txBody>
      </p:sp>
      <p:sp>
        <p:nvSpPr>
          <p:cNvPr id="74772" name="Text Box 1044"/>
          <p:cNvSpPr txBox="1">
            <a:spLocks noChangeArrowheads="1"/>
          </p:cNvSpPr>
          <p:nvPr/>
        </p:nvSpPr>
        <p:spPr bwMode="auto">
          <a:xfrm>
            <a:off x="771525" y="1628801"/>
            <a:ext cx="669262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828A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ebdings" pitchFamily="18" charset="2"/>
              <a:buChar char="a"/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1955 год  </a:t>
            </a:r>
          </a:p>
          <a:p>
            <a:pPr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кафедры факультетской терапии ВММА</a:t>
            </a:r>
          </a:p>
          <a:p>
            <a:pPr>
              <a:defRPr/>
            </a:pPr>
            <a:r>
              <a:rPr lang="ru-RU" altLang="ru-RU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Голиков А.П. </a:t>
            </a:r>
          </a:p>
        </p:txBody>
      </p:sp>
      <p:sp>
        <p:nvSpPr>
          <p:cNvPr id="74763" name="Text Box 1035"/>
          <p:cNvSpPr txBox="1">
            <a:spLocks noChangeArrowheads="1"/>
          </p:cNvSpPr>
          <p:nvPr/>
        </p:nvSpPr>
        <p:spPr bwMode="auto">
          <a:xfrm>
            <a:off x="9156030" y="3933057"/>
            <a:ext cx="208823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828A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А.Н. Сененко</a:t>
            </a:r>
          </a:p>
          <a:p>
            <a:pPr>
              <a:defRPr/>
            </a:pPr>
            <a:r>
              <a:rPr lang="ru-RU" alt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Е.Е. Гогин</a:t>
            </a:r>
          </a:p>
          <a:p>
            <a:pPr>
              <a:defRPr/>
            </a:pPr>
            <a:r>
              <a:rPr lang="ru-RU" alt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Н.А. Каменева</a:t>
            </a:r>
          </a:p>
          <a:p>
            <a:pPr>
              <a:defRPr/>
            </a:pPr>
            <a:r>
              <a:rPr lang="ru-RU" alt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Л.С. </a:t>
            </a:r>
            <a:r>
              <a:rPr lang="ru-RU" altLang="ru-RU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Мусихин</a:t>
            </a:r>
            <a:endParaRPr lang="ru-RU" altLang="ru-RU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В.И. Полякова</a:t>
            </a:r>
          </a:p>
          <a:p>
            <a:pPr>
              <a:defRPr/>
            </a:pPr>
            <a:r>
              <a:rPr lang="ru-RU" alt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В.С. Соловьева </a:t>
            </a:r>
          </a:p>
          <a:p>
            <a:pPr>
              <a:defRPr/>
            </a:pPr>
            <a:r>
              <a:rPr lang="ru-RU" alt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 Крылов</a:t>
            </a:r>
            <a:endParaRPr lang="ru-RU" alt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С терапевтами КУМС 1967-68 г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3911085"/>
            <a:ext cx="3187080" cy="190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76084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2247</TotalTime>
  <Words>2287</Words>
  <Application>Microsoft Office PowerPoint</Application>
  <PresentationFormat>Широкоэкранный</PresentationFormat>
  <Paragraphs>409</Paragraphs>
  <Slides>29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5" baseType="lpstr">
      <vt:lpstr>Symbol</vt:lpstr>
      <vt:lpstr>Roboto</vt:lpstr>
      <vt:lpstr>Calibri Light</vt:lpstr>
      <vt:lpstr>Bahnschrift SemiBold Condensed</vt:lpstr>
      <vt:lpstr>Calibri</vt:lpstr>
      <vt:lpstr>Microsoft Sans Serif</vt:lpstr>
      <vt:lpstr>Times New Roman</vt:lpstr>
      <vt:lpstr>Arial</vt:lpstr>
      <vt:lpstr>Franklin Gothic Medium</vt:lpstr>
      <vt:lpstr>Webdings</vt:lpstr>
      <vt:lpstr>Segoe Script</vt:lpstr>
      <vt:lpstr>Tahoma</vt:lpstr>
      <vt:lpstr>Segoe UI Symbol</vt:lpstr>
      <vt:lpstr>Oswald</vt:lpstr>
      <vt:lpstr>Тема Office</vt:lpstr>
      <vt:lpstr>Graph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кафедры в период  1997-2002 г.г.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Соболев</dc:creator>
  <cp:lastModifiedBy>Дмитрий</cp:lastModifiedBy>
  <cp:revision>150</cp:revision>
  <dcterms:created xsi:type="dcterms:W3CDTF">2019-04-17T02:27:38Z</dcterms:created>
  <dcterms:modified xsi:type="dcterms:W3CDTF">2019-11-05T10:37:29Z</dcterms:modified>
</cp:coreProperties>
</file>